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0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06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0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09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2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267F-AFC1-4D2C-ACBD-368A6C43913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04DA-EBEC-4E60-AD65-554FB39650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1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13800" dirty="0">
                <a:latin typeface="Agency FB" panose="020B0503020202020204" pitchFamily="34" charset="0"/>
              </a:rPr>
              <a:t>Battle DOG</a:t>
            </a:r>
            <a:endParaRPr lang="zh-TW" altLang="en-US" sz="13800" dirty="0">
              <a:latin typeface="Agency FB" panose="020B0503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林暐哲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航太系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+mj-lt"/>
              </a:rPr>
              <a:t>F44026123</a:t>
            </a:r>
            <a:endParaRPr lang="en-US" altLang="zh-TW" dirty="0">
              <a:latin typeface="+mj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8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>
                <a:latin typeface="Agency FB" panose="020B0503020202020204" pitchFamily="34" charset="0"/>
              </a:rPr>
              <a:t>Features</a:t>
            </a:r>
            <a:endParaRPr lang="zh-TW" altLang="en-US" sz="8800" dirty="0">
              <a:latin typeface="Agency FB" panose="020B0503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gency FB" panose="020B0503020202020204" pitchFamily="34" charset="0"/>
              </a:rPr>
              <a:t>Magic</a:t>
            </a:r>
          </a:p>
          <a:p>
            <a:r>
              <a:rPr lang="en-US" altLang="zh-TW" sz="3600" dirty="0">
                <a:latin typeface="Agency FB" panose="020B0503020202020204" pitchFamily="34" charset="0"/>
              </a:rPr>
              <a:t>Manage cards page</a:t>
            </a:r>
          </a:p>
          <a:p>
            <a:r>
              <a:rPr lang="en-US" altLang="zh-TW" sz="3600" dirty="0">
                <a:latin typeface="Agency FB" panose="020B0503020202020204" pitchFamily="34" charset="0"/>
              </a:rPr>
              <a:t>Rank </a:t>
            </a:r>
          </a:p>
          <a:p>
            <a:r>
              <a:rPr lang="en-US" altLang="zh-TW" sz="3600" dirty="0">
                <a:latin typeface="Agency FB" panose="020B0503020202020204" pitchFamily="34" charset="0"/>
              </a:rPr>
              <a:t>20 minions</a:t>
            </a:r>
            <a:endParaRPr lang="zh-TW" altLang="en-US" sz="3600" dirty="0">
              <a:latin typeface="Agency FB" panose="020B0503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85" y="92008"/>
            <a:ext cx="4640691" cy="3308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85" y="3498819"/>
            <a:ext cx="4648057" cy="32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7330" y="2368119"/>
            <a:ext cx="3277340" cy="2121762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dirty="0">
                <a:latin typeface="Agency FB" panose="020B0503020202020204" pitchFamily="34" charset="0"/>
              </a:rPr>
              <a:t>Minions</a:t>
            </a:r>
            <a:endParaRPr lang="zh-TW" altLang="en-US" sz="8800" dirty="0">
              <a:latin typeface="Agency FB" panose="020B0503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03" y="67285"/>
            <a:ext cx="1637930" cy="16379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03" y="1756226"/>
            <a:ext cx="1637930" cy="16379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68" y="5152786"/>
            <a:ext cx="1637930" cy="16379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33" y="5152786"/>
            <a:ext cx="1637930" cy="16379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4" y="5152786"/>
            <a:ext cx="1637930" cy="16379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5" y="76034"/>
            <a:ext cx="1637930" cy="16379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1738031"/>
            <a:ext cx="1637930" cy="163793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52331"/>
            <a:ext cx="1637930" cy="163793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03" y="3429000"/>
            <a:ext cx="1637930" cy="163793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03" y="5136618"/>
            <a:ext cx="1637930" cy="163793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52" y="3417957"/>
            <a:ext cx="1637930" cy="163793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56" y="3423755"/>
            <a:ext cx="1637930" cy="163793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68" y="1738031"/>
            <a:ext cx="1637930" cy="16379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5109431"/>
            <a:ext cx="1637930" cy="163793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68" y="107417"/>
            <a:ext cx="1637930" cy="163793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5" y="5129628"/>
            <a:ext cx="1637930" cy="163793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101"/>
            <a:ext cx="1637930" cy="16379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4" y="67285"/>
            <a:ext cx="1637930" cy="163793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3423731"/>
            <a:ext cx="1637930" cy="163793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5" y="1738031"/>
            <a:ext cx="1637930" cy="163793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196717" y="237452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Dragon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96717" y="1925445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Dox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96716" y="4581480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Tall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96717" y="5299204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Saber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083408" y="237452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Doggy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79709" y="2864441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TallEX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79709" y="3588783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Dragon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79709" y="5274507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Dragon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140059" y="5299204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Ditch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28111" y="5092571"/>
            <a:ext cx="1262964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Commander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77230" y="1247162"/>
            <a:ext cx="103817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Superdog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103645" y="239093"/>
            <a:ext cx="90132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Spartan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201413" y="237452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Shield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216949" y="237452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Ancient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201412" y="1925445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Robort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1212076" y="2864441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Bigdog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216555" y="4578807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Nija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1201807" y="4553382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Jesus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9216555" y="5274507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Agency FB" panose="020B0503020202020204" pitchFamily="34" charset="0"/>
              </a:rPr>
              <a:t>Catnon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1212076" y="5274507"/>
            <a:ext cx="81908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gency FB" panose="020B0503020202020204" pitchFamily="34" charset="0"/>
              </a:rPr>
              <a:t>King</a:t>
            </a:r>
            <a:endParaRPr lang="zh-TW" alt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6977" cy="1325563"/>
          </a:xfrm>
        </p:spPr>
        <p:txBody>
          <a:bodyPr/>
          <a:lstStyle/>
          <a:p>
            <a:r>
              <a:rPr lang="en-US" altLang="zh-TW" sz="8800" dirty="0">
                <a:latin typeface="Agency FB" panose="020B0503020202020204" pitchFamily="34" charset="0"/>
              </a:rPr>
              <a:t>Magic</a:t>
            </a:r>
            <a:endParaRPr lang="zh-TW" altLang="en-US" dirty="0">
              <a:latin typeface="Agency FB" panose="020B0503020202020204" pitchFamily="34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6" y="1621439"/>
            <a:ext cx="8327560" cy="4351338"/>
          </a:xfr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40743" y="365125"/>
            <a:ext cx="4736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800" dirty="0">
                <a:latin typeface="Agency FB" panose="020B0503020202020204" pitchFamily="34" charset="0"/>
              </a:rPr>
              <a:t>Rank</a:t>
            </a:r>
            <a:endParaRPr lang="zh-TW" altLang="en-US" dirty="0">
              <a:latin typeface="Agency FB" panose="020B0503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43" y="1621439"/>
            <a:ext cx="6066856" cy="47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寬螢幕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Agency FB</vt:lpstr>
      <vt:lpstr>Arial</vt:lpstr>
      <vt:lpstr>Calibri</vt:lpstr>
      <vt:lpstr>Calibri Light</vt:lpstr>
      <vt:lpstr>Office 佈景主題</vt:lpstr>
      <vt:lpstr>Battle DOG</vt:lpstr>
      <vt:lpstr>Features</vt:lpstr>
      <vt:lpstr>Minions</vt:lpstr>
      <vt:lpstr>Magic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DOG</dc:title>
  <dc:creator>林暐哲</dc:creator>
  <cp:lastModifiedBy>林暐哲</cp:lastModifiedBy>
  <cp:revision>4</cp:revision>
  <dcterms:created xsi:type="dcterms:W3CDTF">2017-06-10T12:46:24Z</dcterms:created>
  <dcterms:modified xsi:type="dcterms:W3CDTF">2017-06-10T12:59:38Z</dcterms:modified>
</cp:coreProperties>
</file>