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7.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9.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679" r:id="rId3"/>
    <p:sldMasterId id="2147483691" r:id="rId4"/>
    <p:sldMasterId id="2147483696" r:id="rId5"/>
    <p:sldMasterId id="2147483712" r:id="rId6"/>
    <p:sldMasterId id="2147483719" r:id="rId7"/>
    <p:sldMasterId id="2147483731" r:id="rId8"/>
    <p:sldMasterId id="2147483743" r:id="rId9"/>
    <p:sldMasterId id="2147483748" r:id="rId10"/>
  </p:sldMasterIdLst>
  <p:notesMasterIdLst>
    <p:notesMasterId r:id="rId21"/>
  </p:notesMasterIdLst>
  <p:sldIdLst>
    <p:sldId id="256" r:id="rId11"/>
    <p:sldId id="296" r:id="rId12"/>
    <p:sldId id="301" r:id="rId13"/>
    <p:sldId id="298" r:id="rId14"/>
    <p:sldId id="299" r:id="rId15"/>
    <p:sldId id="300" r:id="rId16"/>
    <p:sldId id="286" r:id="rId17"/>
    <p:sldId id="302" r:id="rId18"/>
    <p:sldId id="284" r:id="rId19"/>
    <p:sldId id="260" r:id="rId20"/>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5613" indent="1588" algn="l" rtl="0" fontAlgn="base">
      <a:spcBef>
        <a:spcPct val="0"/>
      </a:spcBef>
      <a:spcAft>
        <a:spcPct val="0"/>
      </a:spcAft>
      <a:defRPr kumimoji="1" kern="1200">
        <a:solidFill>
          <a:schemeClr val="tx1"/>
        </a:solidFill>
        <a:latin typeface="Arial" charset="0"/>
        <a:ea typeface="新細明體" pitchFamily="18" charset="-120"/>
        <a:cs typeface="+mn-cs"/>
      </a:defRPr>
    </a:lvl2pPr>
    <a:lvl3pPr marL="912813" indent="1588"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0013" indent="1588"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7213" indent="1588"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EA4C1-D05B-417B-84DA-F0ACB2F8332A}" v="131" dt="2024-04-24T18:51:43.849"/>
    <p1510:client id="{C0251393-81FA-477E-8000-88C81FC34CA1}" v="41" dt="2024-04-24T15:09:31.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104" d="100"/>
          <a:sy n="104" d="100"/>
        </p:scale>
        <p:origin x="18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品慶 沈" userId="0af47e2f48fe38c2" providerId="LiveId" clId="{B59EA4C1-D05B-417B-84DA-F0ACB2F8332A}"/>
    <pc:docChg chg="custSel modSld">
      <pc:chgData name="品慶 沈" userId="0af47e2f48fe38c2" providerId="LiveId" clId="{B59EA4C1-D05B-417B-84DA-F0ACB2F8332A}" dt="2024-04-24T18:56:24.222" v="674" actId="20577"/>
      <pc:docMkLst>
        <pc:docMk/>
      </pc:docMkLst>
      <pc:sldChg chg="modSp mod modNotesTx">
        <pc:chgData name="品慶 沈" userId="0af47e2f48fe38c2" providerId="LiveId" clId="{B59EA4C1-D05B-417B-84DA-F0ACB2F8332A}" dt="2024-04-24T18:56:24.222" v="674" actId="20577"/>
        <pc:sldMkLst>
          <pc:docMk/>
          <pc:sldMk cId="475470347" sldId="296"/>
        </pc:sldMkLst>
        <pc:spChg chg="mod">
          <ac:chgData name="品慶 沈" userId="0af47e2f48fe38c2" providerId="LiveId" clId="{B59EA4C1-D05B-417B-84DA-F0ACB2F8332A}" dt="2024-04-24T18:37:26.864" v="72" actId="20577"/>
          <ac:spMkLst>
            <pc:docMk/>
            <pc:sldMk cId="475470347" sldId="296"/>
            <ac:spMk id="3" creationId="{89A0F32E-02E4-4E31-8455-F1EEC8944BEB}"/>
          </ac:spMkLst>
        </pc:spChg>
      </pc:sldChg>
      <pc:sldChg chg="modSp mod">
        <pc:chgData name="品慶 沈" userId="0af47e2f48fe38c2" providerId="LiveId" clId="{B59EA4C1-D05B-417B-84DA-F0ACB2F8332A}" dt="2024-04-24T18:43:16.555" v="90" actId="207"/>
        <pc:sldMkLst>
          <pc:docMk/>
          <pc:sldMk cId="3488816779" sldId="298"/>
        </pc:sldMkLst>
        <pc:spChg chg="mod">
          <ac:chgData name="品慶 沈" userId="0af47e2f48fe38c2" providerId="LiveId" clId="{B59EA4C1-D05B-417B-84DA-F0ACB2F8332A}" dt="2024-04-24T18:43:16.555" v="90" actId="207"/>
          <ac:spMkLst>
            <pc:docMk/>
            <pc:sldMk cId="3488816779" sldId="298"/>
            <ac:spMk id="3" creationId="{42A3A003-476A-AEF1-1B14-F6F11F574D70}"/>
          </ac:spMkLst>
        </pc:spChg>
      </pc:sldChg>
      <pc:sldChg chg="modNotesTx">
        <pc:chgData name="品慶 沈" userId="0af47e2f48fe38c2" providerId="LiveId" clId="{B59EA4C1-D05B-417B-84DA-F0ACB2F8332A}" dt="2024-04-24T18:53:22.601" v="669" actId="20577"/>
        <pc:sldMkLst>
          <pc:docMk/>
          <pc:sldMk cId="4080294945" sldId="300"/>
        </pc:sldMkLst>
      </pc:sldChg>
      <pc:sldChg chg="modSp mod">
        <pc:chgData name="品慶 沈" userId="0af47e2f48fe38c2" providerId="LiveId" clId="{B59EA4C1-D05B-417B-84DA-F0ACB2F8332A}" dt="2024-04-24T18:13:09.888" v="41" actId="1076"/>
        <pc:sldMkLst>
          <pc:docMk/>
          <pc:sldMk cId="2889750876" sldId="301"/>
        </pc:sldMkLst>
        <pc:spChg chg="mod">
          <ac:chgData name="品慶 沈" userId="0af47e2f48fe38c2" providerId="LiveId" clId="{B59EA4C1-D05B-417B-84DA-F0ACB2F8332A}" dt="2024-04-24T18:13:09.475" v="40" actId="20577"/>
          <ac:spMkLst>
            <pc:docMk/>
            <pc:sldMk cId="2889750876" sldId="301"/>
            <ac:spMk id="3" creationId="{89A0F32E-02E4-4E31-8455-F1EEC8944BEB}"/>
          </ac:spMkLst>
        </pc:spChg>
        <pc:spChg chg="mod">
          <ac:chgData name="品慶 沈" userId="0af47e2f48fe38c2" providerId="LiveId" clId="{B59EA4C1-D05B-417B-84DA-F0ACB2F8332A}" dt="2024-04-24T18:12:55.406" v="38" actId="1037"/>
          <ac:spMkLst>
            <pc:docMk/>
            <pc:sldMk cId="2889750876" sldId="301"/>
            <ac:spMk id="5" creationId="{EB484DF1-FA07-D94B-07A4-E4FBA56CB205}"/>
          </ac:spMkLst>
        </pc:spChg>
        <pc:picChg chg="mod">
          <ac:chgData name="品慶 沈" userId="0af47e2f48fe38c2" providerId="LiveId" clId="{B59EA4C1-D05B-417B-84DA-F0ACB2F8332A}" dt="2024-04-24T18:12:51.125" v="25" actId="1037"/>
          <ac:picMkLst>
            <pc:docMk/>
            <pc:sldMk cId="2889750876" sldId="301"/>
            <ac:picMk id="7" creationId="{4357A442-81F9-B312-2483-04ED9CCBA918}"/>
          </ac:picMkLst>
        </pc:picChg>
        <pc:picChg chg="mod">
          <ac:chgData name="品慶 沈" userId="0af47e2f48fe38c2" providerId="LiveId" clId="{B59EA4C1-D05B-417B-84DA-F0ACB2F8332A}" dt="2024-04-24T18:13:09.888" v="41" actId="1076"/>
          <ac:picMkLst>
            <pc:docMk/>
            <pc:sldMk cId="2889750876" sldId="301"/>
            <ac:picMk id="9" creationId="{8068BEB0-FB1C-9AA2-45C4-5D2D351D61A5}"/>
          </ac:picMkLst>
        </pc:picChg>
      </pc:sldChg>
      <pc:sldChg chg="modSp">
        <pc:chgData name="品慶 沈" userId="0af47e2f48fe38c2" providerId="LiveId" clId="{B59EA4C1-D05B-417B-84DA-F0ACB2F8332A}" dt="2024-04-24T18:20:20.655" v="43" actId="14100"/>
        <pc:sldMkLst>
          <pc:docMk/>
          <pc:sldMk cId="2471959382" sldId="302"/>
        </pc:sldMkLst>
        <pc:spChg chg="mod">
          <ac:chgData name="品慶 沈" userId="0af47e2f48fe38c2" providerId="LiveId" clId="{B59EA4C1-D05B-417B-84DA-F0ACB2F8332A}" dt="2024-04-24T18:20:20.655" v="43" actId="14100"/>
          <ac:spMkLst>
            <pc:docMk/>
            <pc:sldMk cId="2471959382" sldId="302"/>
            <ac:spMk id="3" creationId="{BE1E0723-154D-FCBD-A524-399A489791B5}"/>
          </ac:spMkLst>
        </pc:spChg>
        <pc:spChg chg="mod">
          <ac:chgData name="品慶 沈" userId="0af47e2f48fe38c2" providerId="LiveId" clId="{B59EA4C1-D05B-417B-84DA-F0ACB2F8332A}" dt="2024-04-24T18:20:13.814" v="42" actId="14100"/>
          <ac:spMkLst>
            <pc:docMk/>
            <pc:sldMk cId="2471959382" sldId="302"/>
            <ac:spMk id="4" creationId="{B9245726-F353-5661-DBAC-E57D60B54CF7}"/>
          </ac:spMkLst>
        </pc:spChg>
      </pc:sldChg>
    </pc:docChg>
  </pc:docChgLst>
  <pc:docChgLst>
    <pc:chgData name="品慶 沈" userId="0af47e2f48fe38c2" providerId="LiveId" clId="{C0251393-81FA-477E-8000-88C81FC34CA1}"/>
    <pc:docChg chg="undo custSel addSld delSld modSld sldOrd">
      <pc:chgData name="品慶 沈" userId="0af47e2f48fe38c2" providerId="LiveId" clId="{C0251393-81FA-477E-8000-88C81FC34CA1}" dt="2024-04-25T05:51:57.739" v="1176"/>
      <pc:docMkLst>
        <pc:docMk/>
      </pc:docMkLst>
      <pc:sldChg chg="modSp mod">
        <pc:chgData name="品慶 沈" userId="0af47e2f48fe38c2" providerId="LiveId" clId="{C0251393-81FA-477E-8000-88C81FC34CA1}" dt="2024-04-24T08:31:49.835" v="56" actId="255"/>
        <pc:sldMkLst>
          <pc:docMk/>
          <pc:sldMk cId="4103978430" sldId="256"/>
        </pc:sldMkLst>
        <pc:spChg chg="mod">
          <ac:chgData name="品慶 沈" userId="0af47e2f48fe38c2" providerId="LiveId" clId="{C0251393-81FA-477E-8000-88C81FC34CA1}" dt="2024-04-24T08:29:51.220" v="14" actId="20577"/>
          <ac:spMkLst>
            <pc:docMk/>
            <pc:sldMk cId="4103978430" sldId="256"/>
            <ac:spMk id="4" creationId="{00000000-0000-0000-0000-000000000000}"/>
          </ac:spMkLst>
        </pc:spChg>
        <pc:spChg chg="mod">
          <ac:chgData name="品慶 沈" userId="0af47e2f48fe38c2" providerId="LiveId" clId="{C0251393-81FA-477E-8000-88C81FC34CA1}" dt="2024-04-24T08:31:49.835" v="56" actId="255"/>
          <ac:spMkLst>
            <pc:docMk/>
            <pc:sldMk cId="4103978430" sldId="256"/>
            <ac:spMk id="5" creationId="{00000000-0000-0000-0000-000000000000}"/>
          </ac:spMkLst>
        </pc:spChg>
      </pc:sldChg>
      <pc:sldChg chg="modSp mod">
        <pc:chgData name="品慶 沈" userId="0af47e2f48fe38c2" providerId="LiveId" clId="{C0251393-81FA-477E-8000-88C81FC34CA1}" dt="2024-04-24T14:44:32.402" v="778" actId="20577"/>
        <pc:sldMkLst>
          <pc:docMk/>
          <pc:sldMk cId="3722586208" sldId="260"/>
        </pc:sldMkLst>
        <pc:spChg chg="mod">
          <ac:chgData name="品慶 沈" userId="0af47e2f48fe38c2" providerId="LiveId" clId="{C0251393-81FA-477E-8000-88C81FC34CA1}" dt="2024-04-24T14:44:32.402" v="778" actId="20577"/>
          <ac:spMkLst>
            <pc:docMk/>
            <pc:sldMk cId="3722586208" sldId="260"/>
            <ac:spMk id="3" creationId="{A2BDB203-246E-E741-86AC-42354A81A6A2}"/>
          </ac:spMkLst>
        </pc:spChg>
      </pc:sldChg>
      <pc:sldChg chg="del">
        <pc:chgData name="品慶 沈" userId="0af47e2f48fe38c2" providerId="LiveId" clId="{C0251393-81FA-477E-8000-88C81FC34CA1}" dt="2024-04-24T09:25:28.079" v="264" actId="47"/>
        <pc:sldMkLst>
          <pc:docMk/>
          <pc:sldMk cId="905986731" sldId="275"/>
        </pc:sldMkLst>
      </pc:sldChg>
      <pc:sldChg chg="modSp mod">
        <pc:chgData name="品慶 沈" userId="0af47e2f48fe38c2" providerId="LiveId" clId="{C0251393-81FA-477E-8000-88C81FC34CA1}" dt="2024-04-24T14:43:57.377" v="765"/>
        <pc:sldMkLst>
          <pc:docMk/>
          <pc:sldMk cId="1623309813" sldId="284"/>
        </pc:sldMkLst>
        <pc:spChg chg="mod">
          <ac:chgData name="品慶 沈" userId="0af47e2f48fe38c2" providerId="LiveId" clId="{C0251393-81FA-477E-8000-88C81FC34CA1}" dt="2024-04-24T14:43:57.377" v="765"/>
          <ac:spMkLst>
            <pc:docMk/>
            <pc:sldMk cId="1623309813" sldId="284"/>
            <ac:spMk id="3" creationId="{D44AB15B-2BFC-6D4B-8281-F4D7FAA67C1D}"/>
          </ac:spMkLst>
        </pc:spChg>
      </pc:sldChg>
      <pc:sldChg chg="modSp mod">
        <pc:chgData name="品慶 沈" userId="0af47e2f48fe38c2" providerId="LiveId" clId="{C0251393-81FA-477E-8000-88C81FC34CA1}" dt="2024-04-24T15:02:23.903" v="1033" actId="15"/>
        <pc:sldMkLst>
          <pc:docMk/>
          <pc:sldMk cId="1502100196" sldId="286"/>
        </pc:sldMkLst>
        <pc:spChg chg="mod">
          <ac:chgData name="品慶 沈" userId="0af47e2f48fe38c2" providerId="LiveId" clId="{C0251393-81FA-477E-8000-88C81FC34CA1}" dt="2024-04-24T15:02:23.903" v="1033" actId="15"/>
          <ac:spMkLst>
            <pc:docMk/>
            <pc:sldMk cId="1502100196" sldId="286"/>
            <ac:spMk id="3" creationId="{F16D275F-313A-2C41-9C28-1D98B066B8E0}"/>
          </ac:spMkLst>
        </pc:spChg>
      </pc:sldChg>
      <pc:sldChg chg="del">
        <pc:chgData name="品慶 沈" userId="0af47e2f48fe38c2" providerId="LiveId" clId="{C0251393-81FA-477E-8000-88C81FC34CA1}" dt="2024-04-24T09:25:31.648" v="265" actId="47"/>
        <pc:sldMkLst>
          <pc:docMk/>
          <pc:sldMk cId="3199451555" sldId="287"/>
        </pc:sldMkLst>
      </pc:sldChg>
      <pc:sldChg chg="del">
        <pc:chgData name="品慶 沈" userId="0af47e2f48fe38c2" providerId="LiveId" clId="{C0251393-81FA-477E-8000-88C81FC34CA1}" dt="2024-04-24T09:25:32.346" v="266" actId="47"/>
        <pc:sldMkLst>
          <pc:docMk/>
          <pc:sldMk cId="1725352361" sldId="288"/>
        </pc:sldMkLst>
      </pc:sldChg>
      <pc:sldChg chg="del">
        <pc:chgData name="品慶 沈" userId="0af47e2f48fe38c2" providerId="LiveId" clId="{C0251393-81FA-477E-8000-88C81FC34CA1}" dt="2024-04-24T09:25:33.560" v="267" actId="47"/>
        <pc:sldMkLst>
          <pc:docMk/>
          <pc:sldMk cId="3787840326" sldId="289"/>
        </pc:sldMkLst>
      </pc:sldChg>
      <pc:sldChg chg="del">
        <pc:chgData name="品慶 沈" userId="0af47e2f48fe38c2" providerId="LiveId" clId="{C0251393-81FA-477E-8000-88C81FC34CA1}" dt="2024-04-24T08:37:26.596" v="57" actId="47"/>
        <pc:sldMkLst>
          <pc:docMk/>
          <pc:sldMk cId="4128065010" sldId="290"/>
        </pc:sldMkLst>
      </pc:sldChg>
      <pc:sldChg chg="del">
        <pc:chgData name="品慶 沈" userId="0af47e2f48fe38c2" providerId="LiveId" clId="{C0251393-81FA-477E-8000-88C81FC34CA1}" dt="2024-04-24T08:37:27.353" v="58" actId="47"/>
        <pc:sldMkLst>
          <pc:docMk/>
          <pc:sldMk cId="998720424" sldId="291"/>
        </pc:sldMkLst>
      </pc:sldChg>
      <pc:sldChg chg="del">
        <pc:chgData name="品慶 沈" userId="0af47e2f48fe38c2" providerId="LiveId" clId="{C0251393-81FA-477E-8000-88C81FC34CA1}" dt="2024-04-24T08:37:28.072" v="59" actId="47"/>
        <pc:sldMkLst>
          <pc:docMk/>
          <pc:sldMk cId="272697383" sldId="292"/>
        </pc:sldMkLst>
      </pc:sldChg>
      <pc:sldChg chg="del">
        <pc:chgData name="品慶 沈" userId="0af47e2f48fe38c2" providerId="LiveId" clId="{C0251393-81FA-477E-8000-88C81FC34CA1}" dt="2024-04-24T08:37:28.796" v="60" actId="47"/>
        <pc:sldMkLst>
          <pc:docMk/>
          <pc:sldMk cId="3764007474" sldId="293"/>
        </pc:sldMkLst>
      </pc:sldChg>
      <pc:sldChg chg="del">
        <pc:chgData name="品慶 沈" userId="0af47e2f48fe38c2" providerId="LiveId" clId="{C0251393-81FA-477E-8000-88C81FC34CA1}" dt="2024-04-24T08:37:29.474" v="61" actId="47"/>
        <pc:sldMkLst>
          <pc:docMk/>
          <pc:sldMk cId="4232589987" sldId="294"/>
        </pc:sldMkLst>
      </pc:sldChg>
      <pc:sldChg chg="del">
        <pc:chgData name="品慶 沈" userId="0af47e2f48fe38c2" providerId="LiveId" clId="{C0251393-81FA-477E-8000-88C81FC34CA1}" dt="2024-04-24T08:37:30.102" v="62" actId="47"/>
        <pc:sldMkLst>
          <pc:docMk/>
          <pc:sldMk cId="4288308531" sldId="295"/>
        </pc:sldMkLst>
      </pc:sldChg>
      <pc:sldChg chg="modSp mod">
        <pc:chgData name="品慶 沈" userId="0af47e2f48fe38c2" providerId="LiveId" clId="{C0251393-81FA-477E-8000-88C81FC34CA1}" dt="2024-04-25T05:51:57.739" v="1176"/>
        <pc:sldMkLst>
          <pc:docMk/>
          <pc:sldMk cId="475470347" sldId="296"/>
        </pc:sldMkLst>
        <pc:spChg chg="mod">
          <ac:chgData name="品慶 沈" userId="0af47e2f48fe38c2" providerId="LiveId" clId="{C0251393-81FA-477E-8000-88C81FC34CA1}" dt="2024-04-24T08:37:53.051" v="72" actId="20577"/>
          <ac:spMkLst>
            <pc:docMk/>
            <pc:sldMk cId="475470347" sldId="296"/>
            <ac:spMk id="2" creationId="{544C8FA4-EF52-4753-927D-346E15FEE141}"/>
          </ac:spMkLst>
        </pc:spChg>
        <pc:spChg chg="mod">
          <ac:chgData name="品慶 沈" userId="0af47e2f48fe38c2" providerId="LiveId" clId="{C0251393-81FA-477E-8000-88C81FC34CA1}" dt="2024-04-25T05:51:57.739" v="1176"/>
          <ac:spMkLst>
            <pc:docMk/>
            <pc:sldMk cId="475470347" sldId="296"/>
            <ac:spMk id="3" creationId="{89A0F32E-02E4-4E31-8455-F1EEC8944BEB}"/>
          </ac:spMkLst>
        </pc:spChg>
      </pc:sldChg>
      <pc:sldChg chg="addSp delSp modSp add del mod ord">
        <pc:chgData name="品慶 沈" userId="0af47e2f48fe38c2" providerId="LiveId" clId="{C0251393-81FA-477E-8000-88C81FC34CA1}" dt="2024-04-24T14:41:45.816" v="742" actId="47"/>
        <pc:sldMkLst>
          <pc:docMk/>
          <pc:sldMk cId="341179385" sldId="297"/>
        </pc:sldMkLst>
        <pc:spChg chg="mod">
          <ac:chgData name="品慶 沈" userId="0af47e2f48fe38c2" providerId="LiveId" clId="{C0251393-81FA-477E-8000-88C81FC34CA1}" dt="2024-04-24T14:38:44.091" v="673" actId="21"/>
          <ac:spMkLst>
            <pc:docMk/>
            <pc:sldMk cId="341179385" sldId="297"/>
            <ac:spMk id="3" creationId="{89A0F32E-02E4-4E31-8455-F1EEC8944BEB}"/>
          </ac:spMkLst>
        </pc:spChg>
        <pc:graphicFrameChg chg="add del modGraphic">
          <ac:chgData name="品慶 沈" userId="0af47e2f48fe38c2" providerId="LiveId" clId="{C0251393-81FA-477E-8000-88C81FC34CA1}" dt="2024-04-24T09:48:36.726" v="477" actId="27309"/>
          <ac:graphicFrameMkLst>
            <pc:docMk/>
            <pc:sldMk cId="341179385" sldId="297"/>
            <ac:graphicFrameMk id="5" creationId="{56FFD694-74E3-9389-F372-30C34E9F8381}"/>
          </ac:graphicFrameMkLst>
        </pc:graphicFrameChg>
        <pc:graphicFrameChg chg="add del modGraphic">
          <ac:chgData name="品慶 沈" userId="0af47e2f48fe38c2" providerId="LiveId" clId="{C0251393-81FA-477E-8000-88C81FC34CA1}" dt="2024-04-24T09:48:40.701" v="481" actId="27309"/>
          <ac:graphicFrameMkLst>
            <pc:docMk/>
            <pc:sldMk cId="341179385" sldId="297"/>
            <ac:graphicFrameMk id="7" creationId="{0887B729-A28D-0360-AD97-5B8597E45956}"/>
          </ac:graphicFrameMkLst>
        </pc:graphicFrameChg>
      </pc:sldChg>
      <pc:sldChg chg="del">
        <pc:chgData name="品慶 沈" userId="0af47e2f48fe38c2" providerId="LiveId" clId="{C0251393-81FA-477E-8000-88C81FC34CA1}" dt="2024-04-24T08:37:30.689" v="63" actId="47"/>
        <pc:sldMkLst>
          <pc:docMk/>
          <pc:sldMk cId="2998074255" sldId="297"/>
        </pc:sldMkLst>
      </pc:sldChg>
      <pc:sldChg chg="addSp delSp modSp new mod">
        <pc:chgData name="品慶 沈" userId="0af47e2f48fe38c2" providerId="LiveId" clId="{C0251393-81FA-477E-8000-88C81FC34CA1}" dt="2024-04-24T09:53:39.888" v="515"/>
        <pc:sldMkLst>
          <pc:docMk/>
          <pc:sldMk cId="3488816779" sldId="298"/>
        </pc:sldMkLst>
        <pc:spChg chg="mod">
          <ac:chgData name="品慶 沈" userId="0af47e2f48fe38c2" providerId="LiveId" clId="{C0251393-81FA-477E-8000-88C81FC34CA1}" dt="2024-04-24T09:53:39.888" v="515"/>
          <ac:spMkLst>
            <pc:docMk/>
            <pc:sldMk cId="3488816779" sldId="298"/>
            <ac:spMk id="2" creationId="{86315DF5-407E-7EE6-7761-D60C82F3721B}"/>
          </ac:spMkLst>
        </pc:spChg>
        <pc:spChg chg="mod">
          <ac:chgData name="品慶 沈" userId="0af47e2f48fe38c2" providerId="LiveId" clId="{C0251393-81FA-477E-8000-88C81FC34CA1}" dt="2024-04-24T09:52:12.186" v="501" actId="20577"/>
          <ac:spMkLst>
            <pc:docMk/>
            <pc:sldMk cId="3488816779" sldId="298"/>
            <ac:spMk id="3" creationId="{42A3A003-476A-AEF1-1B14-F6F11F574D70}"/>
          </ac:spMkLst>
        </pc:spChg>
        <pc:spChg chg="add del">
          <ac:chgData name="品慶 沈" userId="0af47e2f48fe38c2" providerId="LiveId" clId="{C0251393-81FA-477E-8000-88C81FC34CA1}" dt="2024-04-24T09:48:53.064" v="484" actId="22"/>
          <ac:spMkLst>
            <pc:docMk/>
            <pc:sldMk cId="3488816779" sldId="298"/>
            <ac:spMk id="5" creationId="{7D2C66A2-5179-8C19-22D9-5E3D988C73F1}"/>
          </ac:spMkLst>
        </pc:spChg>
        <pc:spChg chg="add mod">
          <ac:chgData name="品慶 沈" userId="0af47e2f48fe38c2" providerId="LiveId" clId="{C0251393-81FA-477E-8000-88C81FC34CA1}" dt="2024-04-24T09:53:14.351" v="514" actId="1076"/>
          <ac:spMkLst>
            <pc:docMk/>
            <pc:sldMk cId="3488816779" sldId="298"/>
            <ac:spMk id="8" creationId="{73A73516-7475-DF38-9063-364753F6ECF3}"/>
          </ac:spMkLst>
        </pc:spChg>
        <pc:picChg chg="add">
          <ac:chgData name="品慶 沈" userId="0af47e2f48fe38c2" providerId="LiveId" clId="{C0251393-81FA-477E-8000-88C81FC34CA1}" dt="2024-04-24T09:51:05.313" v="490" actId="22"/>
          <ac:picMkLst>
            <pc:docMk/>
            <pc:sldMk cId="3488816779" sldId="298"/>
            <ac:picMk id="7" creationId="{6A0AD0DC-6063-B753-4F1C-B5C0A49407E3}"/>
          </ac:picMkLst>
        </pc:picChg>
      </pc:sldChg>
      <pc:sldChg chg="addSp delSp modSp add mod">
        <pc:chgData name="品慶 沈" userId="0af47e2f48fe38c2" providerId="LiveId" clId="{C0251393-81FA-477E-8000-88C81FC34CA1}" dt="2024-04-24T09:56:11.993" v="551" actId="207"/>
        <pc:sldMkLst>
          <pc:docMk/>
          <pc:sldMk cId="3393804019" sldId="299"/>
        </pc:sldMkLst>
        <pc:spChg chg="mod">
          <ac:chgData name="品慶 沈" userId="0af47e2f48fe38c2" providerId="LiveId" clId="{C0251393-81FA-477E-8000-88C81FC34CA1}" dt="2024-04-24T09:54:01.318" v="517"/>
          <ac:spMkLst>
            <pc:docMk/>
            <pc:sldMk cId="3393804019" sldId="299"/>
            <ac:spMk id="2" creationId="{86315DF5-407E-7EE6-7761-D60C82F3721B}"/>
          </ac:spMkLst>
        </pc:spChg>
        <pc:spChg chg="mod">
          <ac:chgData name="品慶 沈" userId="0af47e2f48fe38c2" providerId="LiveId" clId="{C0251393-81FA-477E-8000-88C81FC34CA1}" dt="2024-04-24T09:56:11.993" v="551" actId="207"/>
          <ac:spMkLst>
            <pc:docMk/>
            <pc:sldMk cId="3393804019" sldId="299"/>
            <ac:spMk id="3" creationId="{42A3A003-476A-AEF1-1B14-F6F11F574D70}"/>
          </ac:spMkLst>
        </pc:spChg>
        <pc:picChg chg="add mod">
          <ac:chgData name="品慶 沈" userId="0af47e2f48fe38c2" providerId="LiveId" clId="{C0251393-81FA-477E-8000-88C81FC34CA1}" dt="2024-04-24T09:55:30.829" v="521" actId="1076"/>
          <ac:picMkLst>
            <pc:docMk/>
            <pc:sldMk cId="3393804019" sldId="299"/>
            <ac:picMk id="5" creationId="{85217B68-0855-C069-13C4-6E631F38DC78}"/>
          </ac:picMkLst>
        </pc:picChg>
        <pc:picChg chg="del">
          <ac:chgData name="品慶 沈" userId="0af47e2f48fe38c2" providerId="LiveId" clId="{C0251393-81FA-477E-8000-88C81FC34CA1}" dt="2024-04-24T09:55:28.706" v="519" actId="478"/>
          <ac:picMkLst>
            <pc:docMk/>
            <pc:sldMk cId="3393804019" sldId="299"/>
            <ac:picMk id="7" creationId="{6A0AD0DC-6063-B753-4F1C-B5C0A49407E3}"/>
          </ac:picMkLst>
        </pc:picChg>
      </pc:sldChg>
      <pc:sldChg chg="addSp delSp modSp new mod">
        <pc:chgData name="品慶 沈" userId="0af47e2f48fe38c2" providerId="LiveId" clId="{C0251393-81FA-477E-8000-88C81FC34CA1}" dt="2024-04-24T13:58:09.557" v="590" actId="1076"/>
        <pc:sldMkLst>
          <pc:docMk/>
          <pc:sldMk cId="4080294945" sldId="300"/>
        </pc:sldMkLst>
        <pc:spChg chg="add del mod">
          <ac:chgData name="品慶 沈" userId="0af47e2f48fe38c2" providerId="LiveId" clId="{C0251393-81FA-477E-8000-88C81FC34CA1}" dt="2024-04-24T09:58:06.147" v="565" actId="20577"/>
          <ac:spMkLst>
            <pc:docMk/>
            <pc:sldMk cId="4080294945" sldId="300"/>
            <ac:spMk id="2" creationId="{B2434DD3-A694-7450-73E1-88243D4DE7E3}"/>
          </ac:spMkLst>
        </pc:spChg>
        <pc:spChg chg="del">
          <ac:chgData name="品慶 沈" userId="0af47e2f48fe38c2" providerId="LiveId" clId="{C0251393-81FA-477E-8000-88C81FC34CA1}" dt="2024-04-24T10:10:41.215" v="566"/>
          <ac:spMkLst>
            <pc:docMk/>
            <pc:sldMk cId="4080294945" sldId="300"/>
            <ac:spMk id="3" creationId="{A13CC687-FEEA-4EDA-E86A-547D9817946C}"/>
          </ac:spMkLst>
        </pc:spChg>
        <pc:spChg chg="add mod">
          <ac:chgData name="品慶 沈" userId="0af47e2f48fe38c2" providerId="LiveId" clId="{C0251393-81FA-477E-8000-88C81FC34CA1}" dt="2024-04-24T09:57:52.763" v="554"/>
          <ac:spMkLst>
            <pc:docMk/>
            <pc:sldMk cId="4080294945" sldId="300"/>
            <ac:spMk id="4" creationId="{FCB8060E-0D66-81A0-8316-A7C3B16B3514}"/>
          </ac:spMkLst>
        </pc:spChg>
        <pc:spChg chg="add mod">
          <ac:chgData name="品慶 沈" userId="0af47e2f48fe38c2" providerId="LiveId" clId="{C0251393-81FA-477E-8000-88C81FC34CA1}" dt="2024-04-24T10:12:22.424" v="584" actId="20577"/>
          <ac:spMkLst>
            <pc:docMk/>
            <pc:sldMk cId="4080294945" sldId="300"/>
            <ac:spMk id="5" creationId="{A1BED6BB-61F8-1B96-ECF5-3C5E9857ACC9}"/>
          </ac:spMkLst>
        </pc:spChg>
        <pc:picChg chg="add del mod">
          <ac:chgData name="品慶 沈" userId="0af47e2f48fe38c2" providerId="LiveId" clId="{C0251393-81FA-477E-8000-88C81FC34CA1}" dt="2024-04-24T10:11:39.735" v="568" actId="478"/>
          <ac:picMkLst>
            <pc:docMk/>
            <pc:sldMk cId="4080294945" sldId="300"/>
            <ac:picMk id="1027" creationId="{9BD1BDF2-D30A-2E64-CE94-6FDA47CC7B95}"/>
          </ac:picMkLst>
        </pc:picChg>
        <pc:picChg chg="add mod">
          <ac:chgData name="品慶 沈" userId="0af47e2f48fe38c2" providerId="LiveId" clId="{C0251393-81FA-477E-8000-88C81FC34CA1}" dt="2024-04-24T13:58:09.557" v="590" actId="1076"/>
          <ac:picMkLst>
            <pc:docMk/>
            <pc:sldMk cId="4080294945" sldId="300"/>
            <ac:picMk id="1029" creationId="{B468C6D3-43BA-8BAA-21EA-ACF0126AD775}"/>
          </ac:picMkLst>
        </pc:picChg>
      </pc:sldChg>
      <pc:sldChg chg="addSp delSp modSp add mod">
        <pc:chgData name="品慶 沈" userId="0af47e2f48fe38c2" providerId="LiveId" clId="{C0251393-81FA-477E-8000-88C81FC34CA1}" dt="2024-04-24T14:53:36.764" v="884" actId="1076"/>
        <pc:sldMkLst>
          <pc:docMk/>
          <pc:sldMk cId="2889750876" sldId="301"/>
        </pc:sldMkLst>
        <pc:spChg chg="mod">
          <ac:chgData name="品慶 沈" userId="0af47e2f48fe38c2" providerId="LiveId" clId="{C0251393-81FA-477E-8000-88C81FC34CA1}" dt="2024-04-24T14:50:45.333" v="871" actId="20577"/>
          <ac:spMkLst>
            <pc:docMk/>
            <pc:sldMk cId="2889750876" sldId="301"/>
            <ac:spMk id="3" creationId="{89A0F32E-02E4-4E31-8455-F1EEC8944BEB}"/>
          </ac:spMkLst>
        </pc:spChg>
        <pc:picChg chg="add del mod">
          <ac:chgData name="品慶 沈" userId="0af47e2f48fe38c2" providerId="LiveId" clId="{C0251393-81FA-477E-8000-88C81FC34CA1}" dt="2024-04-24T14:52:11.769" v="876" actId="478"/>
          <ac:picMkLst>
            <pc:docMk/>
            <pc:sldMk cId="2889750876" sldId="301"/>
            <ac:picMk id="5" creationId="{A1C0F069-F214-2B11-FE31-D81E720BFF0D}"/>
          </ac:picMkLst>
        </pc:picChg>
        <pc:picChg chg="add mod">
          <ac:chgData name="品慶 沈" userId="0af47e2f48fe38c2" providerId="LiveId" clId="{C0251393-81FA-477E-8000-88C81FC34CA1}" dt="2024-04-24T14:52:39.580" v="879" actId="1076"/>
          <ac:picMkLst>
            <pc:docMk/>
            <pc:sldMk cId="2889750876" sldId="301"/>
            <ac:picMk id="7" creationId="{4357A442-81F9-B312-2483-04ED9CCBA918}"/>
          </ac:picMkLst>
        </pc:picChg>
        <pc:picChg chg="add mod">
          <ac:chgData name="品慶 沈" userId="0af47e2f48fe38c2" providerId="LiveId" clId="{C0251393-81FA-477E-8000-88C81FC34CA1}" dt="2024-04-24T14:53:36.764" v="884" actId="1076"/>
          <ac:picMkLst>
            <pc:docMk/>
            <pc:sldMk cId="2889750876" sldId="301"/>
            <ac:picMk id="9" creationId="{8068BEB0-FB1C-9AA2-45C4-5D2D351D61A5}"/>
          </ac:picMkLst>
        </pc:picChg>
      </pc:sldChg>
      <pc:sldChg chg="addSp modSp new mod">
        <pc:chgData name="品慶 沈" userId="0af47e2f48fe38c2" providerId="LiveId" clId="{C0251393-81FA-477E-8000-88C81FC34CA1}" dt="2024-04-24T15:10:43.349" v="1170" actId="1076"/>
        <pc:sldMkLst>
          <pc:docMk/>
          <pc:sldMk cId="2471959382" sldId="302"/>
        </pc:sldMkLst>
        <pc:spChg chg="mod">
          <ac:chgData name="品慶 沈" userId="0af47e2f48fe38c2" providerId="LiveId" clId="{C0251393-81FA-477E-8000-88C81FC34CA1}" dt="2024-04-24T15:09:05.987" v="1122"/>
          <ac:spMkLst>
            <pc:docMk/>
            <pc:sldMk cId="2471959382" sldId="302"/>
            <ac:spMk id="2" creationId="{2DB7BB8F-9855-5E36-870F-B98DA20904BB}"/>
          </ac:spMkLst>
        </pc:spChg>
        <pc:spChg chg="mod">
          <ac:chgData name="品慶 沈" userId="0af47e2f48fe38c2" providerId="LiveId" clId="{C0251393-81FA-477E-8000-88C81FC34CA1}" dt="2024-04-24T15:09:21.584" v="1150" actId="20577"/>
          <ac:spMkLst>
            <pc:docMk/>
            <pc:sldMk cId="2471959382" sldId="302"/>
            <ac:spMk id="3" creationId="{BE1E0723-154D-FCBD-A524-399A489791B5}"/>
          </ac:spMkLst>
        </pc:spChg>
        <pc:spChg chg="add mod">
          <ac:chgData name="品慶 沈" userId="0af47e2f48fe38c2" providerId="LiveId" clId="{C0251393-81FA-477E-8000-88C81FC34CA1}" dt="2024-04-24T15:09:38.750" v="1164" actId="20577"/>
          <ac:spMkLst>
            <pc:docMk/>
            <pc:sldMk cId="2471959382" sldId="302"/>
            <ac:spMk id="4" creationId="{B9245726-F353-5661-DBAC-E57D60B54CF7}"/>
          </ac:spMkLst>
        </pc:spChg>
        <pc:picChg chg="add mod">
          <ac:chgData name="品慶 沈" userId="0af47e2f48fe38c2" providerId="LiveId" clId="{C0251393-81FA-477E-8000-88C81FC34CA1}" dt="2024-04-24T15:10:14.268" v="1167" actId="1076"/>
          <ac:picMkLst>
            <pc:docMk/>
            <pc:sldMk cId="2471959382" sldId="302"/>
            <ac:picMk id="6" creationId="{ED8722BB-D1CF-7A16-5258-E8BE5E77B3DE}"/>
          </ac:picMkLst>
        </pc:picChg>
        <pc:picChg chg="add mod">
          <ac:chgData name="品慶 沈" userId="0af47e2f48fe38c2" providerId="LiveId" clId="{C0251393-81FA-477E-8000-88C81FC34CA1}" dt="2024-04-24T15:10:43.349" v="1170" actId="1076"/>
          <ac:picMkLst>
            <pc:docMk/>
            <pc:sldMk cId="2471959382" sldId="302"/>
            <ac:picMk id="8" creationId="{8B96659E-2555-795E-B6F8-5A420BC28E19}"/>
          </ac:picMkLst>
        </pc:picChg>
      </pc:sldChg>
      <pc:sldChg chg="addSp delSp modSp add del mod">
        <pc:chgData name="品慶 沈" userId="0af47e2f48fe38c2" providerId="LiveId" clId="{C0251393-81FA-477E-8000-88C81FC34CA1}" dt="2024-04-24T15:09:02.438" v="1120" actId="47"/>
        <pc:sldMkLst>
          <pc:docMk/>
          <pc:sldMk cId="3658995595" sldId="302"/>
        </pc:sldMkLst>
        <pc:spChg chg="mod">
          <ac:chgData name="品慶 沈" userId="0af47e2f48fe38c2" providerId="LiveId" clId="{C0251393-81FA-477E-8000-88C81FC34CA1}" dt="2024-04-24T15:07:32.514" v="1048" actId="20577"/>
          <ac:spMkLst>
            <pc:docMk/>
            <pc:sldMk cId="3658995595" sldId="302"/>
            <ac:spMk id="2" creationId="{55B8B408-DCAB-7C4E-9FCA-5F7682F6A619}"/>
          </ac:spMkLst>
        </pc:spChg>
        <pc:spChg chg="del">
          <ac:chgData name="品慶 沈" userId="0af47e2f48fe38c2" providerId="LiveId" clId="{C0251393-81FA-477E-8000-88C81FC34CA1}" dt="2024-04-24T15:07:44.078" v="1049" actId="478"/>
          <ac:spMkLst>
            <pc:docMk/>
            <pc:sldMk cId="3658995595" sldId="302"/>
            <ac:spMk id="3" creationId="{F16D275F-313A-2C41-9C28-1D98B066B8E0}"/>
          </ac:spMkLst>
        </pc:spChg>
        <pc:spChg chg="add del mod">
          <ac:chgData name="品慶 沈" userId="0af47e2f48fe38c2" providerId="LiveId" clId="{C0251393-81FA-477E-8000-88C81FC34CA1}" dt="2024-04-24T15:08:02.701" v="1050"/>
          <ac:spMkLst>
            <pc:docMk/>
            <pc:sldMk cId="3658995595" sldId="302"/>
            <ac:spMk id="4" creationId="{DF97713E-07ED-500A-90CF-25DC11F7B9BD}"/>
          </ac:spMkLst>
        </pc:spChg>
        <pc:spChg chg="add mod">
          <ac:chgData name="品慶 沈" userId="0af47e2f48fe38c2" providerId="LiveId" clId="{C0251393-81FA-477E-8000-88C81FC34CA1}" dt="2024-04-24T15:08:56.729" v="1117" actId="767"/>
          <ac:spMkLst>
            <pc:docMk/>
            <pc:sldMk cId="3658995595" sldId="302"/>
            <ac:spMk id="9" creationId="{ADA76118-DB06-1D2E-BE0E-F777FC90DB14}"/>
          </ac:spMkLst>
        </pc:spChg>
        <pc:picChg chg="add mod">
          <ac:chgData name="品慶 沈" userId="0af47e2f48fe38c2" providerId="LiveId" clId="{C0251393-81FA-477E-8000-88C81FC34CA1}" dt="2024-04-24T15:08:13.373" v="1061" actId="1076"/>
          <ac:picMkLst>
            <pc:docMk/>
            <pc:sldMk cId="3658995595" sldId="302"/>
            <ac:picMk id="6" creationId="{7520DF75-3AD9-B4D4-49C2-A37158E2E9A6}"/>
          </ac:picMkLst>
        </pc:picChg>
        <pc:picChg chg="add mod">
          <ac:chgData name="品慶 沈" userId="0af47e2f48fe38c2" providerId="LiveId" clId="{C0251393-81FA-477E-8000-88C81FC34CA1}" dt="2024-04-24T15:08:57.085" v="1119" actId="14100"/>
          <ac:picMkLst>
            <pc:docMk/>
            <pc:sldMk cId="3658995595" sldId="302"/>
            <ac:picMk id="8" creationId="{033FCD88-C56B-A081-B6FE-988312E4FE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331E01-4B9A-9547-A674-2447FDE6B5DB}" type="datetimeFigureOut">
              <a:rPr lang="en-US" smtClean="0"/>
              <a:t>4/25/2024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7C71A-923F-934B-B6C0-AD80CFA5F303}" type="slidenum">
              <a:rPr lang="en-US" smtClean="0"/>
              <a:t>‹#›</a:t>
            </a:fld>
            <a:endParaRPr lang="en-US"/>
          </a:p>
        </p:txBody>
      </p:sp>
    </p:spTree>
    <p:extLst>
      <p:ext uri="{BB962C8B-B14F-4D97-AF65-F5344CB8AC3E}">
        <p14:creationId xmlns:p14="http://schemas.microsoft.com/office/powerpoint/2010/main" val="3893742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A27C71A-923F-934B-B6C0-AD80CFA5F303}" type="slidenum">
              <a:rPr lang="en-US" smtClean="0"/>
              <a:t>1</a:t>
            </a:fld>
            <a:endParaRPr lang="en-US"/>
          </a:p>
        </p:txBody>
      </p:sp>
    </p:spTree>
    <p:extLst>
      <p:ext uri="{BB962C8B-B14F-4D97-AF65-F5344CB8AC3E}">
        <p14:creationId xmlns:p14="http://schemas.microsoft.com/office/powerpoint/2010/main" val="138379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mj-lt"/>
              </a:rPr>
              <a:t>Single</a:t>
            </a:r>
            <a:r>
              <a:rPr lang="zh-TW" altLang="en-US" dirty="0">
                <a:latin typeface="+mj-lt"/>
              </a:rPr>
              <a:t>版本的會有</a:t>
            </a:r>
            <a:r>
              <a:rPr lang="en-US" altLang="zh-TW" dirty="0">
                <a:latin typeface="+mj-lt"/>
              </a:rPr>
              <a:t>timing violation</a:t>
            </a:r>
            <a:r>
              <a:rPr lang="zh-TW" altLang="en-US" dirty="0">
                <a:latin typeface="+mj-lt"/>
              </a:rPr>
              <a:t>以及較大的面積，而</a:t>
            </a:r>
            <a:r>
              <a:rPr lang="en-US" altLang="zh-TW" dirty="0">
                <a:latin typeface="+mj-lt"/>
              </a:rPr>
              <a:t>pipeline</a:t>
            </a:r>
            <a:r>
              <a:rPr lang="zh-TW" altLang="en-US" dirty="0">
                <a:latin typeface="+mj-lt"/>
              </a:rPr>
              <a:t>版本則是較多的</a:t>
            </a:r>
            <a:r>
              <a:rPr lang="en-US" altLang="zh-TW" dirty="0">
                <a:latin typeface="+mj-lt"/>
              </a:rPr>
              <a:t>cycle</a:t>
            </a:r>
            <a:r>
              <a:rPr lang="zh-TW" altLang="en-US">
                <a:latin typeface="+mj-lt"/>
              </a:rPr>
              <a:t>。</a:t>
            </a:r>
            <a:endParaRPr lang="zh-TW" altLang="en-US" dirty="0"/>
          </a:p>
        </p:txBody>
      </p:sp>
      <p:sp>
        <p:nvSpPr>
          <p:cNvPr id="4" name="投影片編號版面配置區 3"/>
          <p:cNvSpPr>
            <a:spLocks noGrp="1"/>
          </p:cNvSpPr>
          <p:nvPr>
            <p:ph type="sldNum" sz="quarter" idx="5"/>
          </p:nvPr>
        </p:nvSpPr>
        <p:spPr/>
        <p:txBody>
          <a:bodyPr/>
          <a:lstStyle/>
          <a:p>
            <a:fld id="{4A27C71A-923F-934B-B6C0-AD80CFA5F303}" type="slidenum">
              <a:rPr lang="en-US" smtClean="0"/>
              <a:t>2</a:t>
            </a:fld>
            <a:endParaRPr lang="en-US"/>
          </a:p>
        </p:txBody>
      </p:sp>
    </p:spTree>
    <p:extLst>
      <p:ext uri="{BB962C8B-B14F-4D97-AF65-F5344CB8AC3E}">
        <p14:creationId xmlns:p14="http://schemas.microsoft.com/office/powerpoint/2010/main" val="4189421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實際上一次</a:t>
            </a:r>
            <a:r>
              <a:rPr lang="en-US" altLang="zh-TW" dirty="0"/>
              <a:t>convolution</a:t>
            </a:r>
            <a:r>
              <a:rPr lang="zh-TW" altLang="en-US" dirty="0"/>
              <a:t>為</a:t>
            </a:r>
            <a:r>
              <a:rPr lang="en-US" altLang="zh-TW" dirty="0"/>
              <a:t>3</a:t>
            </a:r>
            <a:r>
              <a:rPr lang="zh-TW" altLang="en-US" dirty="0"/>
              <a:t>*</a:t>
            </a:r>
            <a:r>
              <a:rPr lang="en-US" altLang="zh-TW" dirty="0"/>
              <a:t>3</a:t>
            </a:r>
            <a:r>
              <a:rPr lang="zh-TW" altLang="en-US" dirty="0"/>
              <a:t>的乘加運算，因此可以只需要讀取到第三行的第三個值就可以開始運算。並且只需要紀錄三個行的數據就可以完成運算，並不需要紀錄五行。因此做到這兩項就可以減少延遲和面積。但是要注意實現</a:t>
            </a:r>
            <a:r>
              <a:rPr lang="en-US" altLang="zh-TW" dirty="0"/>
              <a:t>line buffer</a:t>
            </a:r>
            <a:r>
              <a:rPr lang="zh-TW" altLang="en-US" dirty="0"/>
              <a:t>時控制電路不要太複雜不然可能會讓面積上升。</a:t>
            </a:r>
          </a:p>
        </p:txBody>
      </p:sp>
      <p:sp>
        <p:nvSpPr>
          <p:cNvPr id="4" name="投影片編號版面配置區 3"/>
          <p:cNvSpPr>
            <a:spLocks noGrp="1"/>
          </p:cNvSpPr>
          <p:nvPr>
            <p:ph type="sldNum" sz="quarter" idx="5"/>
          </p:nvPr>
        </p:nvSpPr>
        <p:spPr/>
        <p:txBody>
          <a:bodyPr/>
          <a:lstStyle/>
          <a:p>
            <a:fld id="{4A27C71A-923F-934B-B6C0-AD80CFA5F303}" type="slidenum">
              <a:rPr lang="en-US" smtClean="0"/>
              <a:t>6</a:t>
            </a:fld>
            <a:endParaRPr lang="en-US"/>
          </a:p>
        </p:txBody>
      </p:sp>
    </p:spTree>
    <p:extLst>
      <p:ext uri="{BB962C8B-B14F-4D97-AF65-F5344CB8AC3E}">
        <p14:creationId xmlns:p14="http://schemas.microsoft.com/office/powerpoint/2010/main" val="223523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tif"/><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15" name="圖片 1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33350" y="4594240"/>
            <a:ext cx="2838450" cy="1989919"/>
          </a:xfrm>
          <a:prstGeom prst="rect">
            <a:avLst/>
          </a:prstGeom>
        </p:spPr>
      </p:pic>
      <p:sp>
        <p:nvSpPr>
          <p:cNvPr id="4" name="Rectangle 3"/>
          <p:cNvSpPr>
            <a:spLocks noChangeArrowheads="1"/>
          </p:cNvSpPr>
          <p:nvPr/>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7" name="Text Box 9"/>
          <p:cNvSpPr txBox="1">
            <a:spLocks noChangeArrowheads="1"/>
          </p:cNvSpPr>
          <p:nvPr/>
        </p:nvSpPr>
        <p:spPr bwMode="auto">
          <a:xfrm>
            <a:off x="5173249" y="478789"/>
            <a:ext cx="2370550" cy="253895"/>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Institute of Electronics, NYCU</a:t>
            </a:r>
          </a:p>
        </p:txBody>
      </p:sp>
      <p:sp>
        <p:nvSpPr>
          <p:cNvPr id="8" name="Rectangle 3"/>
          <p:cNvSpPr>
            <a:spLocks noChangeArrowheads="1"/>
          </p:cNvSpPr>
          <p:nvPr/>
        </p:nvSpPr>
        <p:spPr bwMode="auto">
          <a:xfrm>
            <a:off x="2514600" y="762000"/>
            <a:ext cx="4953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9" name="Rectangle 3"/>
          <p:cNvSpPr>
            <a:spLocks noChangeArrowheads="1"/>
          </p:cNvSpPr>
          <p:nvPr/>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401411" name="Rectangle 3"/>
          <p:cNvSpPr>
            <a:spLocks noGrp="1" noChangeArrowheads="1"/>
          </p:cNvSpPr>
          <p:nvPr>
            <p:ph type="ctrTitle"/>
          </p:nvPr>
        </p:nvSpPr>
        <p:spPr>
          <a:xfrm>
            <a:off x="685806" y="2133600"/>
            <a:ext cx="7772400" cy="1214438"/>
          </a:xfrm>
        </p:spPr>
        <p:txBody>
          <a:bodyPr/>
          <a:lstStyle>
            <a:lvl1pPr>
              <a:defRPr sz="2400"/>
            </a:lvl1pPr>
          </a:lstStyle>
          <a:p>
            <a:r>
              <a:rPr lang="zh-TW" altLang="en-US"/>
              <a:t>按一下以編輯母片標題樣式</a:t>
            </a:r>
            <a:endParaRPr lang="zh-TW" altLang="en-US" dirty="0"/>
          </a:p>
        </p:txBody>
      </p:sp>
      <p:sp>
        <p:nvSpPr>
          <p:cNvPr id="401412" name="Rectangle 4"/>
          <p:cNvSpPr>
            <a:spLocks noGrp="1" noChangeArrowheads="1"/>
          </p:cNvSpPr>
          <p:nvPr>
            <p:ph type="subTitle" idx="1"/>
          </p:nvPr>
        </p:nvSpPr>
        <p:spPr>
          <a:xfrm>
            <a:off x="1371600" y="4068765"/>
            <a:ext cx="6400800" cy="1417637"/>
          </a:xfrm>
        </p:spPr>
        <p:txBody>
          <a:bodyPr/>
          <a:lstStyle>
            <a:lvl1pPr marL="0" indent="0" algn="ctr">
              <a:buFont typeface="Wingdings" pitchFamily="2" charset="2"/>
              <a:buNone/>
              <a:defRPr/>
            </a:lvl1pPr>
          </a:lstStyle>
          <a:p>
            <a:r>
              <a:rPr lang="zh-TW" altLang="en-US"/>
              <a:t>按一下以編輯母片副標題樣式</a:t>
            </a:r>
            <a:endParaRPr lang="zh-TW" altLang="en-US" dirty="0"/>
          </a:p>
        </p:txBody>
      </p:sp>
      <p:sp>
        <p:nvSpPr>
          <p:cNvPr id="10" name="Rectangle 10"/>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8F1810F8-6060-463F-85AB-707945778F3B}" type="slidenum">
              <a:rPr lang="zh-TW" altLang="en-US" smtClean="0"/>
              <a:t>‹#›</a:t>
            </a:fld>
            <a:endParaRPr lang="zh-TW" altLang="en-US"/>
          </a:p>
        </p:txBody>
      </p:sp>
      <p:pic>
        <p:nvPicPr>
          <p:cNvPr id="14" name="圖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639" y="-69447"/>
            <a:ext cx="1642017" cy="1326749"/>
          </a:xfrm>
          <a:prstGeom prst="rect">
            <a:avLst/>
          </a:prstGeom>
        </p:spPr>
      </p:pic>
      <p:sp>
        <p:nvSpPr>
          <p:cNvPr id="13" name="Rectangle 8">
            <a:extLst>
              <a:ext uri="{FF2B5EF4-FFF2-40B4-BE49-F238E27FC236}">
                <a16:creationId xmlns:a16="http://schemas.microsoft.com/office/drawing/2014/main" id="{6CA73AF6-D7C5-4244-A766-4459CEDEDE94}"/>
              </a:ext>
            </a:extLst>
          </p:cNvPr>
          <p:cNvSpPr>
            <a:spLocks noChangeArrowheads="1"/>
          </p:cNvSpPr>
          <p:nvPr userDrawn="1"/>
        </p:nvSpPr>
        <p:spPr bwMode="auto">
          <a:xfrm>
            <a:off x="983559" y="335282"/>
            <a:ext cx="1759641" cy="684783"/>
          </a:xfrm>
          <a:prstGeom prst="rect">
            <a:avLst/>
          </a:prstGeom>
          <a:solidFill>
            <a:schemeClr val="bg1"/>
          </a:solidFill>
          <a:ln>
            <a:noFill/>
          </a:ln>
        </p:spPr>
        <p:txBody>
          <a:bodyPr wrap="square" lIns="68558" tIns="34280" rIns="68558" bIns="34280">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2000" i="1" dirty="0">
                <a:solidFill>
                  <a:srgbClr val="061244"/>
                </a:solidFill>
                <a:latin typeface="Arial Black" pitchFamily="34" charset="0"/>
              </a:rPr>
              <a:t>N</a:t>
            </a:r>
            <a:r>
              <a:rPr kumimoji="0" lang="en-US" altLang="zh-TW" sz="2000" i="1" dirty="0">
                <a:solidFill>
                  <a:srgbClr val="0A1D6E"/>
                </a:solidFill>
                <a:latin typeface="Arial Black" pitchFamily="34" charset="0"/>
              </a:rPr>
              <a:t>Y</a:t>
            </a:r>
            <a:r>
              <a:rPr kumimoji="0" lang="en-US" altLang="zh-TW" sz="2000" i="1" dirty="0">
                <a:solidFill>
                  <a:srgbClr val="2349EB"/>
                </a:solidFill>
                <a:latin typeface="Arial Black" pitchFamily="34" charset="0"/>
              </a:rPr>
              <a:t>C</a:t>
            </a:r>
            <a:r>
              <a:rPr kumimoji="0" lang="en-US" altLang="zh-TW" sz="2000" i="1" dirty="0">
                <a:solidFill>
                  <a:srgbClr val="869BF4"/>
                </a:solidFill>
                <a:latin typeface="Arial Black" pitchFamily="34" charset="0"/>
              </a:rPr>
              <a:t>U</a:t>
            </a:r>
            <a:endParaRPr kumimoji="0" lang="en-US" altLang="zh-TW" sz="2000" i="1" dirty="0">
              <a:solidFill>
                <a:srgbClr val="061244"/>
              </a:solidFill>
              <a:latin typeface="Arial Black" pitchFamily="34" charset="0"/>
            </a:endParaRPr>
          </a:p>
          <a:p>
            <a:pPr eaLnBrk="0" hangingPunct="0"/>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pic>
        <p:nvPicPr>
          <p:cNvPr id="16" name="Picture 15">
            <a:extLst>
              <a:ext uri="{FF2B5EF4-FFF2-40B4-BE49-F238E27FC236}">
                <a16:creationId xmlns:a16="http://schemas.microsoft.com/office/drawing/2014/main" id="{AF3BA049-72F1-42E1-9FCF-145282D6D3DC}"/>
              </a:ext>
            </a:extLst>
          </p:cNvPr>
          <p:cNvPicPr>
            <a:picLocks noChangeAspect="1"/>
          </p:cNvPicPr>
          <p:nvPr userDrawn="1"/>
        </p:nvPicPr>
        <p:blipFill>
          <a:blip r:embed="rId4"/>
          <a:stretch>
            <a:fillRect/>
          </a:stretch>
        </p:blipFill>
        <p:spPr>
          <a:xfrm>
            <a:off x="-1413873" y="128295"/>
            <a:ext cx="892829" cy="10959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 name="Picture 1">
            <a:extLst>
              <a:ext uri="{FF2B5EF4-FFF2-40B4-BE49-F238E27FC236}">
                <a16:creationId xmlns:a16="http://schemas.microsoft.com/office/drawing/2014/main" id="{131986B8-BBC7-4C83-BCEC-79640F50F048}"/>
              </a:ext>
            </a:extLst>
          </p:cNvPr>
          <p:cNvPicPr>
            <a:picLocks noChangeAspect="1"/>
          </p:cNvPicPr>
          <p:nvPr userDrawn="1"/>
        </p:nvPicPr>
        <p:blipFill>
          <a:blip r:embed="rId5"/>
          <a:stretch>
            <a:fillRect/>
          </a:stretch>
        </p:blipFill>
        <p:spPr>
          <a:xfrm>
            <a:off x="-85470" y="-34400"/>
            <a:ext cx="1457070" cy="1280271"/>
          </a:xfrm>
          <a:prstGeom prst="rect">
            <a:avLst/>
          </a:prstGeom>
        </p:spPr>
      </p:pic>
      <p:sp>
        <p:nvSpPr>
          <p:cNvPr id="17" name="Rectangle 8">
            <a:extLst>
              <a:ext uri="{FF2B5EF4-FFF2-40B4-BE49-F238E27FC236}">
                <a16:creationId xmlns:a16="http://schemas.microsoft.com/office/drawing/2014/main" id="{EB6D88EB-0892-4799-9427-51B8B120B4A7}"/>
              </a:ext>
            </a:extLst>
          </p:cNvPr>
          <p:cNvSpPr>
            <a:spLocks noChangeArrowheads="1"/>
          </p:cNvSpPr>
          <p:nvPr userDrawn="1"/>
        </p:nvSpPr>
        <p:spPr bwMode="auto">
          <a:xfrm>
            <a:off x="-1911631" y="1224255"/>
            <a:ext cx="1759641" cy="377006"/>
          </a:xfrm>
          <a:prstGeom prst="rect">
            <a:avLst/>
          </a:prstGeom>
          <a:noFill/>
          <a:ln>
            <a:noFill/>
          </a:ln>
        </p:spPr>
        <p:txBody>
          <a:bodyPr wrap="square" lIns="68558" tIns="34280" rIns="68558" bIns="34280">
            <a:spAutoFit/>
          </a:bodyPr>
          <a:lstStyle/>
          <a:p>
            <a:pPr eaLnBrk="0" hangingPunct="0"/>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spTree>
    <p:extLst>
      <p:ext uri="{BB962C8B-B14F-4D97-AF65-F5344CB8AC3E}">
        <p14:creationId xmlns:p14="http://schemas.microsoft.com/office/powerpoint/2010/main" val="111235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2609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17043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80008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57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1494094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331695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912887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068535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7"/>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Tree>
    <p:extLst>
      <p:ext uri="{BB962C8B-B14F-4D97-AF65-F5344CB8AC3E}">
        <p14:creationId xmlns:p14="http://schemas.microsoft.com/office/powerpoint/2010/main" val="4103447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48368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7620000" cy="762000"/>
          </a:xfrm>
        </p:spPr>
        <p:txBody>
          <a:bodyPr/>
          <a:lstStyle>
            <a:lvl1pPr>
              <a:defRPr sz="18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1500"/>
            </a:lvl1pPr>
            <a:lvl2pPr>
              <a:defRPr sz="1350"/>
            </a:lvl2pPr>
            <a:lvl3pPr>
              <a:defRPr sz="1200"/>
            </a:lvl3pPr>
            <a:lvl4pPr>
              <a:defRPr sz="1200"/>
            </a:lvl4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32413899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Tree>
    <p:extLst>
      <p:ext uri="{BB962C8B-B14F-4D97-AF65-F5344CB8AC3E}">
        <p14:creationId xmlns:p14="http://schemas.microsoft.com/office/powerpoint/2010/main" val="14528017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45039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66802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4194123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668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2688065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Tree>
    <p:extLst>
      <p:ext uri="{BB962C8B-B14F-4D97-AF65-F5344CB8AC3E}">
        <p14:creationId xmlns:p14="http://schemas.microsoft.com/office/powerpoint/2010/main" val="1041172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2015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915615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p:cNvSpPr>
            <a:spLocks noChangeArrowheads="1"/>
          </p:cNvSpPr>
          <p:nvPr/>
        </p:nvSpPr>
        <p:spPr bwMode="gray">
          <a:xfrm>
            <a:off x="457201" y="2362202"/>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1800">
              <a:solidFill>
                <a:srgbClr val="000000"/>
              </a:solidFill>
              <a:latin typeface="Tahoma" pitchFamily="34" charset="0"/>
            </a:endParaRPr>
          </a:p>
        </p:txBody>
      </p:sp>
      <p:sp>
        <p:nvSpPr>
          <p:cNvPr id="427010" name="Rectangle 2"/>
          <p:cNvSpPr>
            <a:spLocks noGrp="1" noChangeArrowheads="1"/>
          </p:cNvSpPr>
          <p:nvPr>
            <p:ph type="ctrTitle"/>
          </p:nvPr>
        </p:nvSpPr>
        <p:spPr>
          <a:xfrm>
            <a:off x="685800" y="990600"/>
            <a:ext cx="7772400" cy="1143000"/>
          </a:xfrm>
        </p:spPr>
        <p:txBody>
          <a:bodyPr/>
          <a:lstStyle>
            <a:lvl1pPr>
              <a:defRPr/>
            </a:lvl1pPr>
          </a:lstStyle>
          <a:p>
            <a:r>
              <a:rPr lang="zh-TW" altLang="en-US"/>
              <a:t>按一下以編輯母片標題樣式</a:t>
            </a:r>
          </a:p>
        </p:txBody>
      </p:sp>
      <p:sp>
        <p:nvSpPr>
          <p:cNvPr id="427011" name="Rectangle 3"/>
          <p:cNvSpPr>
            <a:spLocks noGrp="1" noChangeArrowheads="1"/>
          </p:cNvSpPr>
          <p:nvPr>
            <p:ph type="subTitle" idx="1"/>
          </p:nvPr>
        </p:nvSpPr>
        <p:spPr>
          <a:xfrm>
            <a:off x="1295400" y="3124200"/>
            <a:ext cx="6400800" cy="1752600"/>
          </a:xfrm>
        </p:spPr>
        <p:txBody>
          <a:bodyPr/>
          <a:lstStyle>
            <a:lvl1pPr marL="0" indent="0" algn="ctr">
              <a:buFont typeface="標楷體" pitchFamily="65" charset="-120"/>
              <a:buNone/>
              <a:defRPr/>
            </a:lvl1pPr>
          </a:lstStyle>
          <a:p>
            <a:r>
              <a:rPr lang="zh-TW" altLang="en-US"/>
              <a:t>按一下以編輯母片副標題樣式</a:t>
            </a:r>
          </a:p>
        </p:txBody>
      </p:sp>
      <p:sp>
        <p:nvSpPr>
          <p:cNvPr id="5" name="Slide Number Placeholder 4"/>
          <p:cNvSpPr>
            <a:spLocks noGrp="1" noChangeArrowheads="1"/>
          </p:cNvSpPr>
          <p:nvPr>
            <p:ph type="sldNum" sz="quarter" idx="4"/>
          </p:nvPr>
        </p:nvSpPr>
        <p:spPr bwMode="auto">
          <a:xfrm>
            <a:off x="680402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900">
                <a:ea typeface="新細明體" pitchFamily="18" charset="-120"/>
              </a:defRPr>
            </a:lvl1pPr>
          </a:lstStyle>
          <a:p>
            <a:pPr>
              <a:defRPr/>
            </a:pPr>
            <a:fld id="{B7B1E775-0B96-40A8-8227-29B88E58C56A}" type="slidenum">
              <a:rPr lang="en-US" altLang="zh-TW">
                <a:solidFill>
                  <a:srgbClr val="000000"/>
                </a:solidFill>
              </a:rPr>
              <a:pPr>
                <a:defRPr/>
              </a:pPr>
              <a:t>‹#›</a:t>
            </a:fld>
            <a:endParaRPr lang="en-US" altLang="zh-TW">
              <a:solidFill>
                <a:srgbClr val="00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89" y="6292850"/>
            <a:ext cx="2146300" cy="565150"/>
          </a:xfrm>
          <a:prstGeom prst="rect">
            <a:avLst/>
          </a:prstGeom>
        </p:spPr>
      </p:pic>
    </p:spTree>
    <p:extLst>
      <p:ext uri="{BB962C8B-B14F-4D97-AF65-F5344CB8AC3E}">
        <p14:creationId xmlns:p14="http://schemas.microsoft.com/office/powerpoint/2010/main" val="4174305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381000" y="1676404"/>
            <a:ext cx="4152900" cy="4800600"/>
          </a:xfrm>
        </p:spPr>
        <p:txBody>
          <a:bodyPr/>
          <a:lstStyle>
            <a:lvl1pPr>
              <a:defRPr sz="1800"/>
            </a:lvl1pPr>
            <a:lvl2pPr marL="406004" indent="-213122">
              <a:defRPr sz="1500"/>
            </a:lvl2pPr>
            <a:lvl3pPr marL="538163" indent="-170260">
              <a:defRPr sz="1350"/>
            </a:lvl3pPr>
            <a:lvl4pPr marL="675085" indent="-170260">
              <a:defRPr sz="120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
        <p:nvSpPr>
          <p:cNvPr id="5" name="內容版面配置區 2"/>
          <p:cNvSpPr>
            <a:spLocks noGrp="1"/>
          </p:cNvSpPr>
          <p:nvPr>
            <p:ph sz="half" idx="10"/>
          </p:nvPr>
        </p:nvSpPr>
        <p:spPr>
          <a:xfrm>
            <a:off x="4610100" y="1676400"/>
            <a:ext cx="4152900" cy="4800600"/>
          </a:xfrm>
        </p:spPr>
        <p:txBody>
          <a:bodyPr/>
          <a:lstStyle>
            <a:lvl1pPr>
              <a:defRPr sz="1800"/>
            </a:lvl1pPr>
            <a:lvl2pPr marL="406004" indent="-213122">
              <a:defRPr sz="1500"/>
            </a:lvl2pPr>
            <a:lvl3pPr marL="538163" indent="-170260">
              <a:defRPr sz="1350"/>
            </a:lvl3pPr>
            <a:lvl4pPr marL="675085" indent="-170260">
              <a:defRPr sz="120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6768218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sldNum" sz="quarter" idx="10"/>
          </p:nvPr>
        </p:nvSpPr>
        <p:spPr>
          <a:xfrm>
            <a:off x="4082090" y="6326372"/>
            <a:ext cx="1905000" cy="457200"/>
          </a:xfrm>
        </p:spPr>
        <p:txBody>
          <a:bodyPr/>
          <a:lstStyle>
            <a:lvl1pPr>
              <a:defRPr/>
            </a:lvl1pPr>
          </a:lstStyle>
          <a:p>
            <a:pPr>
              <a:defRPr/>
            </a:pPr>
            <a:fld id="{F37B0E40-838E-44C8-8537-DA4C635197E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181473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C0A355F5-F799-4671-9CB8-7FC2BDF19CF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2740491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533400" y="152402"/>
            <a:ext cx="8070850" cy="684213"/>
          </a:xfrm>
        </p:spPr>
        <p:txBody>
          <a:bodyPr/>
          <a:lstStyle/>
          <a:p>
            <a:r>
              <a:rPr lang="zh-TW" altLang="en-US"/>
              <a:t>按一下以編輯母片標題樣式</a:t>
            </a:r>
          </a:p>
        </p:txBody>
      </p:sp>
      <p:sp>
        <p:nvSpPr>
          <p:cNvPr id="3" name="內容版面配置區 2"/>
          <p:cNvSpPr>
            <a:spLocks noGrp="1"/>
          </p:cNvSpPr>
          <p:nvPr>
            <p:ph sz="half" idx="1"/>
          </p:nvPr>
        </p:nvSpPr>
        <p:spPr>
          <a:xfrm>
            <a:off x="539750" y="981077"/>
            <a:ext cx="3990975" cy="5287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83126" y="981075"/>
            <a:ext cx="3992563" cy="25669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83126" y="3700465"/>
            <a:ext cx="3992563" cy="25685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4"/>
          <p:cNvSpPr>
            <a:spLocks noGrp="1" noChangeArrowheads="1"/>
          </p:cNvSpPr>
          <p:nvPr>
            <p:ph type="sldNum" sz="quarter" idx="10"/>
          </p:nvPr>
        </p:nvSpPr>
        <p:spPr/>
        <p:txBody>
          <a:bodyPr/>
          <a:lstStyle>
            <a:lvl1pPr>
              <a:defRPr/>
            </a:lvl1pPr>
          </a:lstStyle>
          <a:p>
            <a:pPr>
              <a:defRPr/>
            </a:pPr>
            <a:fld id="{1FD0B935-75A3-4F97-B8FE-48499DD033B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316825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048000" y="6858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6" name="Rectangle 6"/>
          <p:cNvSpPr>
            <a:spLocks noChangeArrowheads="1"/>
          </p:cNvSpPr>
          <p:nvPr/>
        </p:nvSpPr>
        <p:spPr bwMode="auto">
          <a:xfrm>
            <a:off x="685800" y="34290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7" name="Rectangle 7"/>
          <p:cNvSpPr>
            <a:spLocks noChangeArrowheads="1"/>
          </p:cNvSpPr>
          <p:nvPr/>
        </p:nvSpPr>
        <p:spPr bwMode="auto">
          <a:xfrm>
            <a:off x="4114800" y="63246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8" name="Rectangle 8"/>
          <p:cNvSpPr>
            <a:spLocks noChangeArrowheads="1"/>
          </p:cNvSpPr>
          <p:nvPr/>
        </p:nvSpPr>
        <p:spPr bwMode="auto">
          <a:xfrm>
            <a:off x="5562601" y="6172200"/>
            <a:ext cx="2155398" cy="369332"/>
          </a:xfrm>
          <a:prstGeom prst="rect">
            <a:avLst/>
          </a:prstGeom>
          <a:solidFill>
            <a:schemeClr val="bg1"/>
          </a:solidFill>
          <a:ln w="9525">
            <a:noFill/>
            <a:miter lim="800000"/>
            <a:headEnd/>
            <a:tailEnd/>
          </a:ln>
          <a:effectLst/>
        </p:spPr>
        <p:txBody>
          <a:bodyPr wrap="none">
            <a:spAutoFit/>
          </a:bodyPr>
          <a:lstStyle/>
          <a:p>
            <a:pPr eaLnBrk="0" hangingPunct="0">
              <a:defRPr/>
            </a:pPr>
            <a:r>
              <a:rPr kumimoji="0" lang="en-US" altLang="zh-TW" sz="1800" i="1">
                <a:solidFill>
                  <a:srgbClr val="061244"/>
                </a:solidFill>
                <a:latin typeface="Arial Black" pitchFamily="34" charset="0"/>
              </a:rPr>
              <a:t>A</a:t>
            </a:r>
            <a:r>
              <a:rPr kumimoji="0" lang="en-US" altLang="zh-TW" sz="1800" i="1">
                <a:solidFill>
                  <a:srgbClr val="0A1D6E"/>
                </a:solidFill>
                <a:latin typeface="Arial Black" pitchFamily="34" charset="0"/>
              </a:rPr>
              <a:t>C</a:t>
            </a:r>
            <a:r>
              <a:rPr kumimoji="0" lang="en-US" altLang="zh-TW" sz="1800" i="1">
                <a:solidFill>
                  <a:srgbClr val="0E2898"/>
                </a:solidFill>
                <a:latin typeface="Arial Black" pitchFamily="34" charset="0"/>
              </a:rPr>
              <a:t>C</a:t>
            </a:r>
            <a:r>
              <a:rPr kumimoji="0" lang="en-US" altLang="zh-TW" sz="1800" i="1">
                <a:solidFill>
                  <a:srgbClr val="1234C2"/>
                </a:solidFill>
                <a:latin typeface="Arial Black" pitchFamily="34" charset="0"/>
              </a:rPr>
              <a:t>E</a:t>
            </a:r>
            <a:r>
              <a:rPr kumimoji="0" lang="en-US" altLang="zh-TW" sz="1800" i="1">
                <a:solidFill>
                  <a:srgbClr val="1840EA"/>
                </a:solidFill>
                <a:latin typeface="Arial Black" pitchFamily="34" charset="0"/>
              </a:rPr>
              <a:t>S</a:t>
            </a:r>
            <a:r>
              <a:rPr kumimoji="0" lang="en-US" altLang="zh-TW" sz="1800" i="1">
                <a:solidFill>
                  <a:srgbClr val="2349EB"/>
                </a:solidFill>
                <a:latin typeface="Arial Black" pitchFamily="34" charset="0"/>
              </a:rPr>
              <a:t>S </a:t>
            </a:r>
            <a:r>
              <a:rPr kumimoji="0" lang="en-US" altLang="zh-TW" sz="1800" i="1">
                <a:solidFill>
                  <a:srgbClr val="4767EF"/>
                </a:solidFill>
                <a:latin typeface="Arial Black" pitchFamily="34" charset="0"/>
              </a:rPr>
              <a:t>I</a:t>
            </a:r>
            <a:r>
              <a:rPr kumimoji="0" lang="en-US" altLang="zh-TW" sz="1800" i="1">
                <a:solidFill>
                  <a:srgbClr val="6781F1"/>
                </a:solidFill>
                <a:latin typeface="Arial Black" pitchFamily="34" charset="0"/>
              </a:rPr>
              <a:t>C</a:t>
            </a:r>
            <a:r>
              <a:rPr kumimoji="0" lang="en-US" altLang="zh-TW" sz="1800" i="1">
                <a:solidFill>
                  <a:srgbClr val="3558ED"/>
                </a:solidFill>
                <a:latin typeface="Arial Black" pitchFamily="34" charset="0"/>
              </a:rPr>
              <a:t> </a:t>
            </a:r>
            <a:r>
              <a:rPr kumimoji="0" lang="en-US" altLang="zh-TW" sz="1800" i="1">
                <a:solidFill>
                  <a:srgbClr val="869BF4"/>
                </a:solidFill>
                <a:latin typeface="Arial Black" pitchFamily="34" charset="0"/>
              </a:rPr>
              <a:t>L</a:t>
            </a:r>
            <a:r>
              <a:rPr kumimoji="0" lang="en-US" altLang="zh-TW" sz="1800" i="1">
                <a:solidFill>
                  <a:srgbClr val="A7B6F7"/>
                </a:solidFill>
                <a:latin typeface="Arial Black" pitchFamily="34" charset="0"/>
              </a:rPr>
              <a:t>A</a:t>
            </a:r>
            <a:r>
              <a:rPr kumimoji="0" lang="en-US" altLang="zh-TW" sz="1800" i="1">
                <a:solidFill>
                  <a:srgbClr val="CDD6FB"/>
                </a:solidFill>
                <a:latin typeface="Arial Black" pitchFamily="34" charset="0"/>
              </a:rPr>
              <a:t>B</a:t>
            </a:r>
          </a:p>
        </p:txBody>
      </p:sp>
      <p:sp>
        <p:nvSpPr>
          <p:cNvPr id="9" name="Text Box 9"/>
          <p:cNvSpPr txBox="1">
            <a:spLocks noChangeArrowheads="1"/>
          </p:cNvSpPr>
          <p:nvPr/>
        </p:nvSpPr>
        <p:spPr bwMode="auto">
          <a:xfrm>
            <a:off x="457200" y="381000"/>
            <a:ext cx="7086600" cy="230832"/>
          </a:xfrm>
          <a:prstGeom prst="rect">
            <a:avLst/>
          </a:prstGeom>
          <a:noFill/>
          <a:ln w="9525">
            <a:noFill/>
            <a:miter lim="800000"/>
            <a:headEnd/>
            <a:tailEnd/>
          </a:ln>
          <a:effectLst/>
        </p:spPr>
        <p:txBody>
          <a:bodyPr>
            <a:spAutoFit/>
          </a:bodyPr>
          <a:lstStyle/>
          <a:p>
            <a:pPr algn="r" eaLnBrk="0" hangingPunct="0">
              <a:spcBef>
                <a:spcPct val="50000"/>
              </a:spcBef>
              <a:defRPr/>
            </a:pPr>
            <a:r>
              <a:rPr kumimoji="0" lang="en-US" altLang="zh-TW" sz="900" b="1" i="1">
                <a:solidFill>
                  <a:srgbClr val="303030"/>
                </a:solidFill>
                <a:cs typeface="Arial" charset="0"/>
              </a:rPr>
              <a:t>Graduate Institute of Electronics Engineering, NTU</a:t>
            </a:r>
          </a:p>
        </p:txBody>
      </p:sp>
      <p:sp>
        <p:nvSpPr>
          <p:cNvPr id="107523" name="Rectangle 3"/>
          <p:cNvSpPr>
            <a:spLocks noGrp="1" noChangeArrowheads="1"/>
          </p:cNvSpPr>
          <p:nvPr>
            <p:ph type="ctrTitle"/>
          </p:nvPr>
        </p:nvSpPr>
        <p:spPr>
          <a:xfrm>
            <a:off x="685800" y="2286000"/>
            <a:ext cx="7772400" cy="1143000"/>
          </a:xfrm>
        </p:spPr>
        <p:txBody>
          <a:bodyPr/>
          <a:lstStyle>
            <a:lvl1pPr>
              <a:defRPr/>
            </a:lvl1pPr>
          </a:lstStyle>
          <a:p>
            <a:r>
              <a:rPr lang="zh-TW" altLang="en-US"/>
              <a:t>按一下以編輯母片標題樣式</a:t>
            </a:r>
          </a:p>
        </p:txBody>
      </p:sp>
      <p:sp>
        <p:nvSpPr>
          <p:cNvPr id="107524"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Tree>
    <p:extLst>
      <p:ext uri="{BB962C8B-B14F-4D97-AF65-F5344CB8AC3E}">
        <p14:creationId xmlns:p14="http://schemas.microsoft.com/office/powerpoint/2010/main" val="7832109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1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1500"/>
            </a:lvl1pPr>
            <a:lvl2pPr>
              <a:defRPr sz="1350"/>
            </a:lvl2pPr>
            <a:lvl3pPr>
              <a:defRPr sz="1350"/>
            </a:lvl3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76795948-1A2E-41C5-BC46-5D8425F8FCA0}"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9646449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1BF5189-DF0A-4EB0-A9F9-43DFA847437D}"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243158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38100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A56C42-000D-45F8-B9E4-77389DE4DDE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2802780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B8B399AD-98B4-462A-9886-16391F2005B7}" type="slidenum">
              <a:rPr lang="en-US" altLang="zh-TW">
                <a:solidFill>
                  <a:srgbClr val="000000"/>
                </a:solidFill>
              </a:rPr>
              <a:pPr>
                <a:defRPr/>
              </a:pPr>
              <a:t>‹#›</a:t>
            </a:fld>
            <a:endParaRPr lang="en-US" altLang="zh-TW">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1479782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D34FB4-20D5-4A67-8A07-F3864216CBE8}" type="slidenum">
              <a:rPr lang="en-US" altLang="zh-TW">
                <a:solidFill>
                  <a:srgbClr val="000000"/>
                </a:solidFill>
              </a:rPr>
              <a:pPr>
                <a:defRPr/>
              </a:pPr>
              <a:t>‹#›</a:t>
            </a:fld>
            <a:endParaRPr lang="en-US" altLang="zh-TW">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0754305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BCDD71E-73F6-4F5F-A8F8-5F895F3020C3}" type="slidenum">
              <a:rPr lang="en-US" altLang="zh-TW">
                <a:solidFill>
                  <a:srgbClr val="000000"/>
                </a:solidFill>
              </a:rPr>
              <a:pPr>
                <a:defRPr/>
              </a:pPr>
              <a:t>‹#›</a:t>
            </a:fld>
            <a:endParaRPr lang="en-US" altLang="zh-TW">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81966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5" y="2906721"/>
            <a:ext cx="7772400" cy="1500187"/>
          </a:xfrm>
        </p:spPr>
        <p:txBody>
          <a:bodyPr anchor="b"/>
          <a:lstStyle>
            <a:lvl1pPr marL="0" indent="0">
              <a:buNone/>
              <a:defRPr sz="1500"/>
            </a:lvl1pPr>
            <a:lvl2pPr marL="342788" indent="0">
              <a:buNone/>
              <a:defRPr sz="1350"/>
            </a:lvl2pPr>
            <a:lvl3pPr marL="685576" indent="0">
              <a:buNone/>
              <a:defRPr sz="1200"/>
            </a:lvl3pPr>
            <a:lvl4pPr marL="1028363" indent="0">
              <a:buNone/>
              <a:defRPr sz="1050"/>
            </a:lvl4pPr>
            <a:lvl5pPr marL="1371152" indent="0">
              <a:buNone/>
              <a:defRPr sz="1050"/>
            </a:lvl5pPr>
            <a:lvl6pPr marL="1713938" indent="0">
              <a:buNone/>
              <a:defRPr sz="1050"/>
            </a:lvl6pPr>
            <a:lvl7pPr marL="2056727" indent="0">
              <a:buNone/>
              <a:defRPr sz="1050"/>
            </a:lvl7pPr>
            <a:lvl8pPr marL="2399515" indent="0">
              <a:buNone/>
              <a:defRPr sz="1050"/>
            </a:lvl8pPr>
            <a:lvl9pPr marL="2742302" indent="0">
              <a:buNone/>
              <a:defRPr sz="1050"/>
            </a:lvl9pPr>
          </a:lstStyle>
          <a:p>
            <a:pPr lvl="0"/>
            <a:r>
              <a:rPr lang="zh-TW" altLang="en-US"/>
              <a:t>編輯母片文字樣式</a:t>
            </a:r>
          </a:p>
        </p:txBody>
      </p:sp>
    </p:spTree>
    <p:extLst>
      <p:ext uri="{BB962C8B-B14F-4D97-AF65-F5344CB8AC3E}">
        <p14:creationId xmlns:p14="http://schemas.microsoft.com/office/powerpoint/2010/main" val="402571725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5BC2A1F9-63F6-4295-9E2B-5137DD492A45}"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685362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A473EE4-3B64-4F55-A703-274A6355879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769995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44AF99-D8E0-4596-913D-85151C393DEA}"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53466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914400"/>
            <a:ext cx="1943100" cy="5334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914400"/>
            <a:ext cx="5676900" cy="5334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4F669347-A480-4D87-94F5-57A52566A95E}"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18367402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80336A-D57A-4C7A-8314-6927C550AADA}"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4374614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0FAD609D-FBA0-4833-B637-A6123ED7C151}"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1899205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ED21F134-1F18-4CEC-A26B-2170513B8358}"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345620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828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114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2BF0C42-9EF9-416B-A749-E7976082AD69}" type="slidenum">
              <a:rPr lang="en-US" altLang="zh-TW">
                <a:solidFill>
                  <a:srgbClr val="000000"/>
                </a:solidFill>
              </a:rPr>
              <a:pPr>
                <a:defRPr/>
              </a:pPr>
              <a:t>‹#›</a:t>
            </a:fld>
            <a:endParaRPr lang="en-US" altLang="zh-TW">
              <a:solidFill>
                <a:srgbClr val="000000"/>
              </a:solidFill>
            </a:endParaRPr>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6907688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75A0546-1417-411B-9C03-BD75F531D44A}"/>
              </a:ext>
            </a:extLst>
          </p:cNvPr>
          <p:cNvSpPr>
            <a:spLocks noChangeArrowheads="1"/>
          </p:cNvSpPr>
          <p:nvPr userDrawn="1"/>
        </p:nvSpPr>
        <p:spPr bwMode="auto">
          <a:xfrm>
            <a:off x="4114800" y="6324600"/>
            <a:ext cx="4495800"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19" name="Rectangle 3">
            <a:extLst>
              <a:ext uri="{FF2B5EF4-FFF2-40B4-BE49-F238E27FC236}">
                <a16:creationId xmlns:a16="http://schemas.microsoft.com/office/drawing/2014/main" id="{D40E62ED-D3F5-4980-85A8-BA4AE438BD12}"/>
              </a:ext>
            </a:extLst>
          </p:cNvPr>
          <p:cNvSpPr>
            <a:spLocks noChangeArrowheads="1"/>
          </p:cNvSpPr>
          <p:nvPr userDrawn="1"/>
        </p:nvSpPr>
        <p:spPr bwMode="auto">
          <a:xfrm>
            <a:off x="684213" y="3429000"/>
            <a:ext cx="7739062" cy="1524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20" name="Rectangle 3">
            <a:extLst>
              <a:ext uri="{FF2B5EF4-FFF2-40B4-BE49-F238E27FC236}">
                <a16:creationId xmlns:a16="http://schemas.microsoft.com/office/drawing/2014/main" id="{BECA6736-D0B3-4030-B950-D219EF3FFD2E}"/>
              </a:ext>
            </a:extLst>
          </p:cNvPr>
          <p:cNvSpPr>
            <a:spLocks noGrp="1" noChangeArrowheads="1"/>
          </p:cNvSpPr>
          <p:nvPr>
            <p:ph type="ctrTitle"/>
          </p:nvPr>
        </p:nvSpPr>
        <p:spPr>
          <a:xfrm>
            <a:off x="685806" y="2133600"/>
            <a:ext cx="7772400" cy="1214438"/>
          </a:xfrm>
          <a:prstGeom prst="rect">
            <a:avLst/>
          </a:prstGeom>
        </p:spPr>
        <p:txBody>
          <a:bodyPr/>
          <a:lstStyle>
            <a:lvl1pPr>
              <a:defRPr sz="2400">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21" name="Rectangle 4">
            <a:extLst>
              <a:ext uri="{FF2B5EF4-FFF2-40B4-BE49-F238E27FC236}">
                <a16:creationId xmlns:a16="http://schemas.microsoft.com/office/drawing/2014/main" id="{E417C0E2-C180-4B8A-88E9-2734FDEBEE58}"/>
              </a:ext>
            </a:extLst>
          </p:cNvPr>
          <p:cNvSpPr>
            <a:spLocks noGrp="1" noChangeArrowheads="1"/>
          </p:cNvSpPr>
          <p:nvPr>
            <p:ph type="subTitle" idx="1"/>
          </p:nvPr>
        </p:nvSpPr>
        <p:spPr>
          <a:xfrm>
            <a:off x="1371600" y="4068765"/>
            <a:ext cx="6400800" cy="1417637"/>
          </a:xfrm>
          <a:prstGeom prst="rect">
            <a:avLst/>
          </a:prstGeom>
        </p:spPr>
        <p:txBody>
          <a:bodyPr/>
          <a:lstStyle>
            <a:lvl1pPr marL="0" indent="0" algn="ctr">
              <a:buFont typeface="Wingdings" pitchFamily="2" charset="2"/>
              <a:buNone/>
              <a:defRPr>
                <a:latin typeface="Times New Roman" panose="02020603050405020304" pitchFamily="18" charset="0"/>
                <a:cs typeface="Times New Roman" panose="02020603050405020304" pitchFamily="18" charset="0"/>
              </a:defRPr>
            </a:lvl1pPr>
          </a:lstStyle>
          <a:p>
            <a:r>
              <a:rPr lang="zh-TW" altLang="en-US" dirty="0"/>
              <a:t>按一下以編輯母片副標題樣式</a:t>
            </a:r>
          </a:p>
        </p:txBody>
      </p:sp>
      <p:sp>
        <p:nvSpPr>
          <p:cNvPr id="22" name="Rectangle 10">
            <a:extLst>
              <a:ext uri="{FF2B5EF4-FFF2-40B4-BE49-F238E27FC236}">
                <a16:creationId xmlns:a16="http://schemas.microsoft.com/office/drawing/2014/main" id="{29C38ECC-5412-456D-BAA3-D94B7D391266}"/>
              </a:ext>
            </a:extLst>
          </p:cNvPr>
          <p:cNvSpPr>
            <a:spLocks noGrp="1" noChangeArrowheads="1"/>
          </p:cNvSpPr>
          <p:nvPr>
            <p:ph type="sldNum" sz="quarter" idx="10"/>
          </p:nvPr>
        </p:nvSpPr>
        <p:spPr bwMode="auto">
          <a:xfrm>
            <a:off x="6553200" y="6245225"/>
            <a:ext cx="2133600" cy="476250"/>
          </a:xfrm>
          <a:prstGeom prst="rect">
            <a:avLst/>
          </a:prstGeom>
          <a:ln>
            <a:miter lim="800000"/>
            <a:headEnd/>
            <a:tailEnd/>
          </a:ln>
        </p:spPr>
        <p:txBody>
          <a:bodyPr vert="horz" wrap="square" lIns="91410" tIns="45706" rIns="91410" bIns="45706" numCol="1" anchor="t" anchorCtr="0" compatLnSpc="1">
            <a:prstTxWarp prst="textNoShape">
              <a:avLst/>
            </a:prstTxWarp>
          </a:bodyPr>
          <a:lstStyle>
            <a:lvl1pPr algn="r">
              <a:defRPr sz="1050">
                <a:latin typeface="Arial" pitchFamily="34" charset="0"/>
                <a:ea typeface="新細明體" pitchFamily="18" charset="-120"/>
              </a:defRPr>
            </a:lvl1pPr>
          </a:lstStyle>
          <a:p>
            <a:fld id="{8F1810F8-6060-463F-85AB-707945778F3B}" type="slidenum">
              <a:rPr lang="zh-TW" altLang="en-US" smtClean="0"/>
              <a:t>‹#›</a:t>
            </a:fld>
            <a:endParaRPr lang="zh-TW" altLang="en-US"/>
          </a:p>
        </p:txBody>
      </p:sp>
      <p:sp>
        <p:nvSpPr>
          <p:cNvPr id="3" name="Text Box 9">
            <a:extLst>
              <a:ext uri="{FF2B5EF4-FFF2-40B4-BE49-F238E27FC236}">
                <a16:creationId xmlns:a16="http://schemas.microsoft.com/office/drawing/2014/main" id="{19887032-5FD4-2FA3-CD84-DBA1D39701CD}"/>
              </a:ext>
            </a:extLst>
          </p:cNvPr>
          <p:cNvSpPr txBox="1">
            <a:spLocks noChangeArrowheads="1"/>
          </p:cNvSpPr>
          <p:nvPr userDrawn="1"/>
        </p:nvSpPr>
        <p:spPr bwMode="auto">
          <a:xfrm>
            <a:off x="1822361" y="410357"/>
            <a:ext cx="7086600" cy="253895"/>
          </a:xfrm>
          <a:prstGeom prst="rect">
            <a:avLst/>
          </a:prstGeom>
          <a:noFill/>
          <a:ln w="9525">
            <a:noFill/>
            <a:miter lim="800000"/>
            <a:headEnd/>
            <a:tailEnd/>
          </a:ln>
          <a:effectLst/>
        </p:spPr>
        <p:txBody>
          <a:bodyPr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200" b="1" i="1" dirty="0">
                <a:solidFill>
                  <a:srgbClr val="303030"/>
                </a:solidFill>
                <a:cs typeface="Arial" pitchFamily="34" charset="0"/>
              </a:rPr>
              <a:t>Institute of Electronics, NYCU</a:t>
            </a:r>
          </a:p>
        </p:txBody>
      </p:sp>
      <p:pic>
        <p:nvPicPr>
          <p:cNvPr id="4" name="Picture 3" descr="A blue and black logo&#10;&#10;Description automatically generated">
            <a:extLst>
              <a:ext uri="{FF2B5EF4-FFF2-40B4-BE49-F238E27FC236}">
                <a16:creationId xmlns:a16="http://schemas.microsoft.com/office/drawing/2014/main" id="{5F6B3963-BF49-A1E5-AE65-2E8696D4801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214" t="19398" r="18764" b="19265"/>
          <a:stretch/>
        </p:blipFill>
        <p:spPr>
          <a:xfrm>
            <a:off x="176306" y="28990"/>
            <a:ext cx="1419836" cy="1404152"/>
          </a:xfrm>
          <a:prstGeom prst="rect">
            <a:avLst/>
          </a:prstGeom>
        </p:spPr>
      </p:pic>
      <p:sp>
        <p:nvSpPr>
          <p:cNvPr id="5" name="Rectangle 8">
            <a:extLst>
              <a:ext uri="{FF2B5EF4-FFF2-40B4-BE49-F238E27FC236}">
                <a16:creationId xmlns:a16="http://schemas.microsoft.com/office/drawing/2014/main" id="{7BD56FF8-18A0-C796-736E-815FAAC7E59B}"/>
              </a:ext>
            </a:extLst>
          </p:cNvPr>
          <p:cNvSpPr>
            <a:spLocks noChangeArrowheads="1"/>
          </p:cNvSpPr>
          <p:nvPr userDrawn="1"/>
        </p:nvSpPr>
        <p:spPr bwMode="auto">
          <a:xfrm>
            <a:off x="1098311" y="6245567"/>
            <a:ext cx="2715001" cy="377006"/>
          </a:xfrm>
          <a:prstGeom prst="rect">
            <a:avLst/>
          </a:prstGeom>
          <a:solidFill>
            <a:schemeClr val="bg1"/>
          </a:solidFill>
          <a:ln>
            <a:noFill/>
          </a:ln>
        </p:spPr>
        <p:txBody>
          <a:bodyPr wrap="square" lIns="68558" tIns="34280" rIns="68558" bIns="34280">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2000" i="1" dirty="0">
                <a:solidFill>
                  <a:srgbClr val="061244"/>
                </a:solidFill>
                <a:latin typeface="Arial Black" pitchFamily="34" charset="0"/>
              </a:rPr>
              <a:t>N</a:t>
            </a:r>
            <a:r>
              <a:rPr kumimoji="0" lang="en-US" altLang="zh-TW" sz="2000" i="1" dirty="0">
                <a:solidFill>
                  <a:srgbClr val="0A1D6E"/>
                </a:solidFill>
                <a:latin typeface="Arial Black" pitchFamily="34" charset="0"/>
              </a:rPr>
              <a:t>Y</a:t>
            </a:r>
            <a:r>
              <a:rPr kumimoji="0" lang="en-US" altLang="zh-TW" sz="2000" i="1" dirty="0">
                <a:solidFill>
                  <a:srgbClr val="2349EB"/>
                </a:solidFill>
                <a:latin typeface="Arial Black" pitchFamily="34" charset="0"/>
              </a:rPr>
              <a:t>C</a:t>
            </a:r>
            <a:r>
              <a:rPr kumimoji="0" lang="en-US" altLang="zh-TW" sz="2000" i="1" dirty="0">
                <a:solidFill>
                  <a:srgbClr val="869BF4"/>
                </a:solidFill>
                <a:latin typeface="Arial Black" pitchFamily="34" charset="0"/>
              </a:rPr>
              <a:t>U </a:t>
            </a:r>
            <a:r>
              <a:rPr kumimoji="0" lang="en-US" altLang="zh-TW" sz="2000" i="1" dirty="0">
                <a:solidFill>
                  <a:srgbClr val="061244"/>
                </a:solidFill>
                <a:latin typeface="Arial Black" pitchFamily="34" charset="0"/>
              </a:rPr>
              <a:t>CE</a:t>
            </a:r>
            <a:r>
              <a:rPr kumimoji="0" lang="en-US" altLang="zh-TW" sz="2000" i="1" dirty="0">
                <a:solidFill>
                  <a:srgbClr val="0A1D6E"/>
                </a:solidFill>
                <a:latin typeface="Arial Black" pitchFamily="34" charset="0"/>
              </a:rPr>
              <a:t>R</a:t>
            </a:r>
            <a:r>
              <a:rPr kumimoji="0" lang="en-US" altLang="zh-TW" sz="2000" i="1" dirty="0">
                <a:solidFill>
                  <a:srgbClr val="1234C2"/>
                </a:solidFill>
                <a:latin typeface="Arial Black" pitchFamily="34" charset="0"/>
              </a:rPr>
              <a:t>E</a:t>
            </a:r>
            <a:r>
              <a:rPr kumimoji="0" lang="en-US" altLang="zh-TW" sz="2000" i="1" dirty="0">
                <a:solidFill>
                  <a:srgbClr val="2349EB"/>
                </a:solidFill>
                <a:latin typeface="Arial Black" pitchFamily="34" charset="0"/>
              </a:rPr>
              <a:t>S </a:t>
            </a:r>
            <a:r>
              <a:rPr kumimoji="0" lang="en-US" altLang="zh-TW" sz="2000" i="1" dirty="0">
                <a:solidFill>
                  <a:srgbClr val="869BF4"/>
                </a:solidFill>
                <a:latin typeface="Arial Black" pitchFamily="34" charset="0"/>
              </a:rPr>
              <a:t>L</a:t>
            </a:r>
            <a:r>
              <a:rPr kumimoji="0" lang="en-US" altLang="zh-TW" sz="2000" i="1" dirty="0">
                <a:solidFill>
                  <a:srgbClr val="A7B6F7"/>
                </a:solidFill>
                <a:latin typeface="Arial Black" pitchFamily="34" charset="0"/>
              </a:rPr>
              <a:t>A</a:t>
            </a:r>
            <a:r>
              <a:rPr kumimoji="0" lang="en-US" altLang="zh-TW" sz="2000" i="1" dirty="0">
                <a:solidFill>
                  <a:srgbClr val="CDD6FB"/>
                </a:solidFill>
                <a:latin typeface="Arial Black" pitchFamily="34" charset="0"/>
              </a:rPr>
              <a:t>B</a:t>
            </a:r>
          </a:p>
        </p:txBody>
      </p:sp>
      <p:pic>
        <p:nvPicPr>
          <p:cNvPr id="6" name="Picture 5" descr="Logo&#10;&#10;Description automatically generated">
            <a:extLst>
              <a:ext uri="{FF2B5EF4-FFF2-40B4-BE49-F238E27FC236}">
                <a16:creationId xmlns:a16="http://schemas.microsoft.com/office/drawing/2014/main" id="{9B5B1D37-9DAB-997F-D375-71C249912176}"/>
              </a:ext>
            </a:extLst>
          </p:cNvPr>
          <p:cNvPicPr>
            <a:picLocks noChangeAspect="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6306" y="5825608"/>
            <a:ext cx="897119" cy="889645"/>
          </a:xfrm>
          <a:prstGeom prst="rect">
            <a:avLst/>
          </a:prstGeom>
        </p:spPr>
      </p:pic>
      <p:sp>
        <p:nvSpPr>
          <p:cNvPr id="7" name="Rectangle 3">
            <a:extLst>
              <a:ext uri="{FF2B5EF4-FFF2-40B4-BE49-F238E27FC236}">
                <a16:creationId xmlns:a16="http://schemas.microsoft.com/office/drawing/2014/main" id="{5BF76E9E-F8CF-5A6A-E937-59D44E8BEDFF}"/>
              </a:ext>
            </a:extLst>
          </p:cNvPr>
          <p:cNvSpPr>
            <a:spLocks noChangeArrowheads="1"/>
          </p:cNvSpPr>
          <p:nvPr userDrawn="1"/>
        </p:nvSpPr>
        <p:spPr bwMode="auto">
          <a:xfrm>
            <a:off x="1905000" y="722312"/>
            <a:ext cx="6477000" cy="115888"/>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a:p>
        </p:txBody>
      </p:sp>
    </p:spTree>
    <p:extLst>
      <p:ext uri="{BB962C8B-B14F-4D97-AF65-F5344CB8AC3E}">
        <p14:creationId xmlns:p14="http://schemas.microsoft.com/office/powerpoint/2010/main" val="3922363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7620000" cy="762000"/>
          </a:xfrm>
          <a:prstGeom prst="rect">
            <a:avLst/>
          </a:prstGeom>
        </p:spPr>
        <p:txBody>
          <a:bodyPr/>
          <a:lstStyle>
            <a:lvl1pPr>
              <a:defRPr sz="2400">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idx="1"/>
          </p:nvPr>
        </p:nvSpPr>
        <p:spPr>
          <a:xfrm>
            <a:off x="381000" y="1676400"/>
            <a:ext cx="8382000" cy="4800600"/>
          </a:xfrm>
          <a:prstGeom prst="rect">
            <a:avLst/>
          </a:prstGeom>
        </p:spPr>
        <p:txBody>
          <a:bodyPr/>
          <a:lstStyle>
            <a:lvl1pPr>
              <a:defRPr sz="2000"/>
            </a:lvl1pPr>
            <a:lvl2pPr>
              <a:defRPr sz="1800"/>
            </a:lvl2pPr>
            <a:lvl3pPr>
              <a:defRPr sz="1600"/>
            </a:lvl3pPr>
            <a:lvl4pPr>
              <a:defRPr sz="1600"/>
            </a:lvl4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1199857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9173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381000" y="762000"/>
            <a:ext cx="8382000" cy="7620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內容版面配置區 2"/>
          <p:cNvSpPr>
            <a:spLocks noGrp="1"/>
          </p:cNvSpPr>
          <p:nvPr>
            <p:ph sz="half" idx="1"/>
          </p:nvPr>
        </p:nvSpPr>
        <p:spPr>
          <a:xfrm>
            <a:off x="381000" y="1676404"/>
            <a:ext cx="4152900" cy="4800600"/>
          </a:xfrm>
          <a:prstGeom prst="rect">
            <a:avLst/>
          </a:prstGeom>
        </p:spPr>
        <p:txBody>
          <a:bodyPr/>
          <a:lstStyle>
            <a:lvl1pPr>
              <a:defRPr sz="2400">
                <a:latin typeface="Times New Roman" panose="02020603050405020304" pitchFamily="18" charset="0"/>
                <a:cs typeface="Times New Roman" panose="02020603050405020304" pitchFamily="18" charset="0"/>
              </a:defRPr>
            </a:lvl1pPr>
            <a:lvl2pPr marL="541338" indent="-284163">
              <a:defRPr sz="2000">
                <a:latin typeface="Times New Roman" panose="02020603050405020304" pitchFamily="18" charset="0"/>
                <a:cs typeface="Times New Roman" panose="02020603050405020304" pitchFamily="18" charset="0"/>
              </a:defRPr>
            </a:lvl2pPr>
            <a:lvl3pPr marL="717550" indent="-227013">
              <a:defRPr sz="1800">
                <a:latin typeface="Times New Roman" panose="02020603050405020304" pitchFamily="18" charset="0"/>
                <a:cs typeface="Times New Roman" panose="02020603050405020304" pitchFamily="18" charset="0"/>
              </a:defRPr>
            </a:lvl3pPr>
            <a:lvl4pPr marL="900113" indent="-227013">
              <a:defRPr sz="1600">
                <a:latin typeface="Times New Roman" panose="02020603050405020304" pitchFamily="18" charset="0"/>
                <a:cs typeface="Times New Roman" panose="02020603050405020304" pitchFamily="18" charset="0"/>
              </a:defRPr>
            </a:lvl4pPr>
            <a:lvl5pPr>
              <a:defRPr sz="1800"/>
            </a:lvl5pPr>
            <a:lvl6pPr>
              <a:defRPr sz="1800"/>
            </a:lvl6pPr>
            <a:lvl7pPr>
              <a:defRPr sz="1800"/>
            </a:lvl7pPr>
            <a:lvl8pPr>
              <a:defRPr sz="1800"/>
            </a:lvl8pPr>
            <a:lvl9pPr>
              <a:defRPr sz="18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
        <p:nvSpPr>
          <p:cNvPr id="5" name="內容版面配置區 2"/>
          <p:cNvSpPr>
            <a:spLocks noGrp="1"/>
          </p:cNvSpPr>
          <p:nvPr>
            <p:ph sz="half" idx="10"/>
          </p:nvPr>
        </p:nvSpPr>
        <p:spPr>
          <a:xfrm>
            <a:off x="4610100" y="1676400"/>
            <a:ext cx="4152900" cy="4800600"/>
          </a:xfrm>
          <a:prstGeom prst="rect">
            <a:avLst/>
          </a:prstGeom>
        </p:spPr>
        <p:txBody>
          <a:bodyPr/>
          <a:lstStyle>
            <a:lvl1pPr>
              <a:defRPr sz="2400">
                <a:latin typeface="Times New Roman" panose="02020603050405020304" pitchFamily="18" charset="0"/>
                <a:cs typeface="Times New Roman" panose="02020603050405020304" pitchFamily="18" charset="0"/>
              </a:defRPr>
            </a:lvl1pPr>
            <a:lvl2pPr marL="541338" indent="-284163">
              <a:defRPr sz="2000">
                <a:latin typeface="Times New Roman" panose="02020603050405020304" pitchFamily="18" charset="0"/>
                <a:cs typeface="Times New Roman" panose="02020603050405020304" pitchFamily="18" charset="0"/>
              </a:defRPr>
            </a:lvl2pPr>
            <a:lvl3pPr marL="717550" indent="-227013">
              <a:defRPr sz="1800">
                <a:latin typeface="Times New Roman" panose="02020603050405020304" pitchFamily="18" charset="0"/>
                <a:cs typeface="Times New Roman" panose="02020603050405020304" pitchFamily="18" charset="0"/>
              </a:defRPr>
            </a:lvl3pPr>
            <a:lvl4pPr marL="900113" indent="-227013">
              <a:defRPr sz="1600">
                <a:latin typeface="Times New Roman" panose="02020603050405020304" pitchFamily="18" charset="0"/>
                <a:cs typeface="Times New Roman" panose="02020603050405020304" pitchFamily="18" charset="0"/>
              </a:defRPr>
            </a:lvl4pPr>
            <a:lvl5pPr>
              <a:defRPr sz="1800"/>
            </a:lvl5pPr>
            <a:lvl6pPr>
              <a:defRPr sz="1800"/>
            </a:lvl6pPr>
            <a:lvl7pPr>
              <a:defRPr sz="1800"/>
            </a:lvl7pPr>
            <a:lvl8pPr>
              <a:defRPr sz="1800"/>
            </a:lvl8pPr>
            <a:lvl9pPr>
              <a:defRPr sz="1800"/>
            </a:lvl9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p:txBody>
      </p:sp>
    </p:spTree>
    <p:extLst>
      <p:ext uri="{BB962C8B-B14F-4D97-AF65-F5344CB8AC3E}">
        <p14:creationId xmlns:p14="http://schemas.microsoft.com/office/powerpoint/2010/main" val="4033915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5" y="4406900"/>
            <a:ext cx="7772400" cy="1362075"/>
          </a:xfrm>
          <a:prstGeom prst="rect">
            <a:avLst/>
          </a:prstGeom>
        </p:spPr>
        <p:txBody>
          <a:bodyPr anchor="t"/>
          <a:lstStyle>
            <a:lvl1pPr algn="l">
              <a:defRPr sz="4000" b="1" cap="all">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722315" y="2906719"/>
            <a:ext cx="7772400" cy="1500187"/>
          </a:xfrm>
          <a:prstGeom prst="rect">
            <a:avLst/>
          </a:prstGeo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050" indent="0">
              <a:buNone/>
              <a:defRPr sz="1800"/>
            </a:lvl2pPr>
            <a:lvl3pPr marL="914101" indent="0">
              <a:buNone/>
              <a:defRPr sz="1600"/>
            </a:lvl3pPr>
            <a:lvl4pPr marL="1371151" indent="0">
              <a:buNone/>
              <a:defRPr sz="1400"/>
            </a:lvl4pPr>
            <a:lvl5pPr marL="1828202" indent="0">
              <a:buNone/>
              <a:defRPr sz="1400"/>
            </a:lvl5pPr>
            <a:lvl6pPr marL="2285251" indent="0">
              <a:buNone/>
              <a:defRPr sz="1400"/>
            </a:lvl6pPr>
            <a:lvl7pPr marL="2742302" indent="0">
              <a:buNone/>
              <a:defRPr sz="1400"/>
            </a:lvl7pPr>
            <a:lvl8pPr marL="3199353" indent="0">
              <a:buNone/>
              <a:defRPr sz="1400"/>
            </a:lvl8pPr>
            <a:lvl9pPr marL="3656403" indent="0">
              <a:buNone/>
              <a:defRPr sz="1400"/>
            </a:lvl9pPr>
          </a:lstStyle>
          <a:p>
            <a:pPr lvl="0"/>
            <a:r>
              <a:rPr lang="zh-TW" altLang="en-US" dirty="0"/>
              <a:t>編輯母片文字樣式</a:t>
            </a:r>
          </a:p>
        </p:txBody>
      </p:sp>
    </p:spTree>
    <p:extLst>
      <p:ext uri="{BB962C8B-B14F-4D97-AF65-F5344CB8AC3E}">
        <p14:creationId xmlns:p14="http://schemas.microsoft.com/office/powerpoint/2010/main" val="3119787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716371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stStyle>
          <a:p>
            <a:r>
              <a:rPr lang="zh-TW" altLang="en-US" dirty="0"/>
              <a:t>按一下以編輯母片標題樣式</a:t>
            </a:r>
          </a:p>
        </p:txBody>
      </p:sp>
      <p:sp>
        <p:nvSpPr>
          <p:cNvPr id="3" name="文字版面配置區 2"/>
          <p:cNvSpPr>
            <a:spLocks noGrp="1"/>
          </p:cNvSpPr>
          <p:nvPr>
            <p:ph type="body" sz="half" idx="1"/>
          </p:nvPr>
        </p:nvSpPr>
        <p:spPr>
          <a:xfrm>
            <a:off x="685800" y="1828800"/>
            <a:ext cx="7772400" cy="21336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vl2pPr>
              <a:defRPr>
                <a:latin typeface="Times New Roman" panose="02020603050405020304" pitchFamily="18" charset="0"/>
                <a:ea typeface="DFKai-SB" panose="03000509000000000000" pitchFamily="49" charset="-120"/>
                <a:cs typeface="Times New Roman" panose="02020603050405020304" pitchFamily="18" charset="0"/>
              </a:defRPr>
            </a:lvl2pPr>
            <a:lvl3pPr>
              <a:defRPr>
                <a:latin typeface="Times New Roman" panose="02020603050405020304" pitchFamily="18" charset="0"/>
                <a:ea typeface="DFKai-SB" panose="03000509000000000000" pitchFamily="49" charset="-120"/>
                <a:cs typeface="Times New Roman" panose="02020603050405020304" pitchFamily="18" charset="0"/>
              </a:defRPr>
            </a:lvl3pPr>
            <a:lvl4pPr>
              <a:defRPr>
                <a:latin typeface="Times New Roman" panose="02020603050405020304" pitchFamily="18" charset="0"/>
                <a:ea typeface="DFKai-SB" panose="03000509000000000000" pitchFamily="49" charset="-120"/>
                <a:cs typeface="Times New Roman" panose="02020603050405020304" pitchFamily="18" charset="0"/>
              </a:defRPr>
            </a:lvl4pPr>
            <a:lvl5pPr>
              <a:defRPr>
                <a:latin typeface="Times New Roman" panose="02020603050405020304" pitchFamily="18" charset="0"/>
                <a:ea typeface="DFKai-SB" panose="03000509000000000000" pitchFamily="49"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685800" y="4114800"/>
            <a:ext cx="7772400" cy="2133600"/>
          </a:xfrm>
          <a:prstGeom prst="rect">
            <a:avLst/>
          </a:prstGeom>
        </p:spPr>
        <p:txBody>
          <a:bodyPr/>
          <a:lstStyle>
            <a:lvl1pPr>
              <a:defRPr>
                <a:latin typeface="Times New Roman" panose="02020603050405020304" pitchFamily="18" charset="0"/>
                <a:ea typeface="DFKai-SB" panose="03000509000000000000" pitchFamily="49" charset="-120"/>
                <a:cs typeface="Times New Roman" panose="02020603050405020304" pitchFamily="18" charset="0"/>
              </a:defRPr>
            </a:lvl1pPr>
            <a:lvl2pPr>
              <a:defRPr>
                <a:latin typeface="Times New Roman" panose="02020603050405020304" pitchFamily="18" charset="0"/>
                <a:ea typeface="DFKai-SB" panose="03000509000000000000" pitchFamily="49" charset="-120"/>
                <a:cs typeface="Times New Roman" panose="02020603050405020304" pitchFamily="18" charset="0"/>
              </a:defRPr>
            </a:lvl2pPr>
            <a:lvl3pPr>
              <a:defRPr>
                <a:latin typeface="Times New Roman" panose="02020603050405020304" pitchFamily="18" charset="0"/>
                <a:ea typeface="DFKai-SB" panose="03000509000000000000" pitchFamily="49" charset="-120"/>
                <a:cs typeface="Times New Roman" panose="02020603050405020304" pitchFamily="18" charset="0"/>
              </a:defRPr>
            </a:lvl3pPr>
            <a:lvl4pPr>
              <a:defRPr>
                <a:latin typeface="Times New Roman" panose="02020603050405020304" pitchFamily="18" charset="0"/>
                <a:ea typeface="DFKai-SB" panose="03000509000000000000" pitchFamily="49" charset="-120"/>
                <a:cs typeface="Times New Roman" panose="02020603050405020304" pitchFamily="18" charset="0"/>
              </a:defRPr>
            </a:lvl4pPr>
            <a:lvl5pPr>
              <a:defRPr>
                <a:latin typeface="Times New Roman" panose="02020603050405020304" pitchFamily="18" charset="0"/>
                <a:ea typeface="DFKai-SB" panose="03000509000000000000" pitchFamily="49" charset="-120"/>
                <a:cs typeface="Times New Roman" panose="02020603050405020304" pitchFamily="18" charset="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9"/>
          <p:cNvSpPr>
            <a:spLocks noGrp="1" noChangeArrowheads="1"/>
          </p:cNvSpPr>
          <p:nvPr>
            <p:ph type="sldNum" sz="quarter" idx="10"/>
          </p:nvPr>
        </p:nvSpPr>
        <p:spPr>
          <a:xfrm>
            <a:off x="6553200" y="6477000"/>
            <a:ext cx="1905000" cy="228600"/>
          </a:xfrm>
          <a:prstGeom prst="rect">
            <a:avLst/>
          </a:prstGeom>
          <a:ln/>
        </p:spPr>
        <p:txBody>
          <a:bodyPr/>
          <a:lstStyle>
            <a:lvl1pPr>
              <a:defRPr/>
            </a:lvl1pPr>
          </a:lstStyle>
          <a:p>
            <a:pPr>
              <a:defRPr/>
            </a:pPr>
            <a:r>
              <a:rPr lang="en-US" altLang="zh-TW">
                <a:solidFill>
                  <a:srgbClr val="000000"/>
                </a:solidFill>
              </a:rPr>
              <a:t>pp. </a:t>
            </a:r>
            <a:fld id="{7E1F9083-2D5E-4DCD-A8C7-6162BE6D0F14}"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0057849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36082940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934615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Tree>
    <p:extLst>
      <p:ext uri="{BB962C8B-B14F-4D97-AF65-F5344CB8AC3E}">
        <p14:creationId xmlns:p14="http://schemas.microsoft.com/office/powerpoint/2010/main" val="15435496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5423885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5520008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27860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xfrm>
            <a:off x="6553200" y="6477000"/>
            <a:ext cx="1905000" cy="228600"/>
          </a:xfrm>
          <a:prstGeom prst="rect">
            <a:avLst/>
          </a:prstGeom>
          <a:ln/>
        </p:spPr>
        <p:txBody>
          <a:bodyPr/>
          <a:lstStyle>
            <a:lvl1pPr>
              <a:defRPr/>
            </a:lvl1pPr>
          </a:lstStyle>
          <a:p>
            <a:fld id="{8F1810F8-6060-463F-85AB-707945778F3B}" type="slidenum">
              <a:rPr lang="zh-TW" altLang="en-US" smtClean="0"/>
              <a:t>‹#›</a:t>
            </a:fld>
            <a:endParaRPr lang="zh-TW" altLang="en-US"/>
          </a:p>
        </p:txBody>
      </p:sp>
    </p:spTree>
    <p:extLst>
      <p:ext uri="{BB962C8B-B14F-4D97-AF65-F5344CB8AC3E}">
        <p14:creationId xmlns:p14="http://schemas.microsoft.com/office/powerpoint/2010/main" val="37508503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1132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22900989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12751389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7301544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434561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Tree>
    <p:extLst>
      <p:ext uri="{BB962C8B-B14F-4D97-AF65-F5344CB8AC3E}">
        <p14:creationId xmlns:p14="http://schemas.microsoft.com/office/powerpoint/2010/main" val="18933812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2067467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Tree>
    <p:extLst>
      <p:ext uri="{BB962C8B-B14F-4D97-AF65-F5344CB8AC3E}">
        <p14:creationId xmlns:p14="http://schemas.microsoft.com/office/powerpoint/2010/main" val="37737329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76400"/>
            <a:ext cx="39243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86300" y="1676400"/>
            <a:ext cx="3925888"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41268807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8277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7"/>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TW" altLang="en-US"/>
              <a:t>按一下以編輯母片副標題樣式</a:t>
            </a:r>
          </a:p>
        </p:txBody>
      </p:sp>
    </p:spTree>
    <p:extLst>
      <p:ext uri="{BB962C8B-B14F-4D97-AF65-F5344CB8AC3E}">
        <p14:creationId xmlns:p14="http://schemas.microsoft.com/office/powerpoint/2010/main" val="39690726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21277194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0972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19136325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Tree>
    <p:extLst>
      <p:ext uri="{BB962C8B-B14F-4D97-AF65-F5344CB8AC3E}">
        <p14:creationId xmlns:p14="http://schemas.microsoft.com/office/powerpoint/2010/main" val="82491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4908558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67500" y="762000"/>
            <a:ext cx="2095500" cy="5715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381000" y="762000"/>
            <a:ext cx="6134100" cy="5715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242071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4"/>
          <p:cNvSpPr>
            <a:spLocks noChangeArrowheads="1"/>
          </p:cNvSpPr>
          <p:nvPr/>
        </p:nvSpPr>
        <p:spPr bwMode="gray">
          <a:xfrm>
            <a:off x="457200" y="2362200"/>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2400">
              <a:solidFill>
                <a:srgbClr val="000000"/>
              </a:solidFill>
              <a:latin typeface="Tahoma" pitchFamily="34" charset="0"/>
            </a:endParaRPr>
          </a:p>
        </p:txBody>
      </p:sp>
      <p:sp>
        <p:nvSpPr>
          <p:cNvPr id="427010" name="Rectangle 2"/>
          <p:cNvSpPr>
            <a:spLocks noGrp="1" noChangeArrowheads="1"/>
          </p:cNvSpPr>
          <p:nvPr>
            <p:ph type="ctrTitle"/>
          </p:nvPr>
        </p:nvSpPr>
        <p:spPr>
          <a:xfrm>
            <a:off x="685800" y="990600"/>
            <a:ext cx="7772400" cy="1143000"/>
          </a:xfrm>
        </p:spPr>
        <p:txBody>
          <a:bodyPr/>
          <a:lstStyle>
            <a:lvl1pPr>
              <a:defRPr/>
            </a:lvl1pPr>
          </a:lstStyle>
          <a:p>
            <a:r>
              <a:rPr lang="zh-TW" altLang="en-US"/>
              <a:t>按一下以編輯母片標題樣式</a:t>
            </a:r>
          </a:p>
        </p:txBody>
      </p:sp>
      <p:sp>
        <p:nvSpPr>
          <p:cNvPr id="427011" name="Rectangle 3"/>
          <p:cNvSpPr>
            <a:spLocks noGrp="1" noChangeArrowheads="1"/>
          </p:cNvSpPr>
          <p:nvPr>
            <p:ph type="subTitle" idx="1"/>
          </p:nvPr>
        </p:nvSpPr>
        <p:spPr>
          <a:xfrm>
            <a:off x="1295400" y="3124200"/>
            <a:ext cx="6400800" cy="1752600"/>
          </a:xfrm>
        </p:spPr>
        <p:txBody>
          <a:bodyPr/>
          <a:lstStyle>
            <a:lvl1pPr marL="0" indent="0" algn="ctr">
              <a:buFont typeface="標楷體" pitchFamily="65" charset="-120"/>
              <a:buNone/>
              <a:defRPr/>
            </a:lvl1pPr>
          </a:lstStyle>
          <a:p>
            <a:r>
              <a:rPr lang="zh-TW" altLang="en-US"/>
              <a:t>按一下以編輯母片副標題樣式</a:t>
            </a:r>
          </a:p>
        </p:txBody>
      </p:sp>
      <p:sp>
        <p:nvSpPr>
          <p:cNvPr id="5" name="Slide Number Placeholder 4"/>
          <p:cNvSpPr>
            <a:spLocks noGrp="1" noChangeArrowheads="1"/>
          </p:cNvSpPr>
          <p:nvPr>
            <p:ph type="sldNum" sz="quarter" idx="4"/>
          </p:nvPr>
        </p:nvSpPr>
        <p:spPr bwMode="auto">
          <a:xfrm>
            <a:off x="6804025"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200">
                <a:ea typeface="新細明體" pitchFamily="18" charset="-120"/>
              </a:defRPr>
            </a:lvl1pPr>
          </a:lstStyle>
          <a:p>
            <a:pPr>
              <a:defRPr/>
            </a:pPr>
            <a:fld id="{B7B1E775-0B96-40A8-8227-29B88E58C56A}" type="slidenum">
              <a:rPr lang="en-US" altLang="zh-TW">
                <a:solidFill>
                  <a:srgbClr val="000000"/>
                </a:solidFill>
              </a:rPr>
              <a:pPr>
                <a:defRPr/>
              </a:pPr>
              <a:t>‹#›</a:t>
            </a:fld>
            <a:endParaRPr lang="en-US" altLang="zh-TW">
              <a:solidFill>
                <a:srgbClr val="000000"/>
              </a:solidFill>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88" y="6292850"/>
            <a:ext cx="2146300" cy="565150"/>
          </a:xfrm>
          <a:prstGeom prst="rect">
            <a:avLst/>
          </a:prstGeom>
        </p:spPr>
      </p:pic>
    </p:spTree>
    <p:extLst>
      <p:ext uri="{BB962C8B-B14F-4D97-AF65-F5344CB8AC3E}">
        <p14:creationId xmlns:p14="http://schemas.microsoft.com/office/powerpoint/2010/main" val="9654017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sldNum" sz="quarter" idx="10"/>
          </p:nvPr>
        </p:nvSpPr>
        <p:spPr>
          <a:xfrm>
            <a:off x="4082090" y="6326372"/>
            <a:ext cx="1905000" cy="457200"/>
          </a:xfrm>
        </p:spPr>
        <p:txBody>
          <a:bodyPr/>
          <a:lstStyle>
            <a:lvl1pPr>
              <a:defRPr/>
            </a:lvl1pPr>
          </a:lstStyle>
          <a:p>
            <a:pPr>
              <a:defRPr/>
            </a:pPr>
            <a:fld id="{F37B0E40-838E-44C8-8537-DA4C635197EA}"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42791527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C0A355F5-F799-4671-9CB8-7FC2BDF19CF6}"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0107025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標題 1"/>
          <p:cNvSpPr>
            <a:spLocks noGrp="1"/>
          </p:cNvSpPr>
          <p:nvPr>
            <p:ph type="title"/>
          </p:nvPr>
        </p:nvSpPr>
        <p:spPr>
          <a:xfrm>
            <a:off x="533400" y="152400"/>
            <a:ext cx="8070850" cy="684213"/>
          </a:xfrm>
        </p:spPr>
        <p:txBody>
          <a:bodyPr/>
          <a:lstStyle/>
          <a:p>
            <a:r>
              <a:rPr lang="zh-TW" altLang="en-US"/>
              <a:t>按一下以編輯母片標題樣式</a:t>
            </a:r>
          </a:p>
        </p:txBody>
      </p:sp>
      <p:sp>
        <p:nvSpPr>
          <p:cNvPr id="3" name="內容版面配置區 2"/>
          <p:cNvSpPr>
            <a:spLocks noGrp="1"/>
          </p:cNvSpPr>
          <p:nvPr>
            <p:ph sz="half" idx="1"/>
          </p:nvPr>
        </p:nvSpPr>
        <p:spPr>
          <a:xfrm>
            <a:off x="539750" y="981075"/>
            <a:ext cx="3990975" cy="528796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83125" y="981075"/>
            <a:ext cx="3992563" cy="25669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83125" y="3700463"/>
            <a:ext cx="3992563" cy="2568575"/>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4"/>
          <p:cNvSpPr>
            <a:spLocks noGrp="1" noChangeArrowheads="1"/>
          </p:cNvSpPr>
          <p:nvPr>
            <p:ph type="sldNum" sz="quarter" idx="10"/>
          </p:nvPr>
        </p:nvSpPr>
        <p:spPr/>
        <p:txBody>
          <a:bodyPr/>
          <a:lstStyle>
            <a:lvl1pPr>
              <a:defRPr/>
            </a:lvl1pPr>
          </a:lstStyle>
          <a:p>
            <a:pPr>
              <a:defRPr/>
            </a:pPr>
            <a:fld id="{1FD0B935-75A3-4F97-B8FE-48499DD033B5}" type="slidenum">
              <a:rPr lang="en-US" altLang="zh-TW">
                <a:solidFill>
                  <a:srgbClr val="000000"/>
                </a:solidFill>
              </a:rPr>
              <a:pPr>
                <a:defRPr/>
              </a:pPr>
              <a:t>‹#›</a:t>
            </a:fld>
            <a:endParaRPr lang="en-US" altLang="zh-TW">
              <a:solidFill>
                <a:srgbClr val="000000"/>
              </a:solidFill>
            </a:endParaRPr>
          </a:p>
        </p:txBody>
      </p:sp>
    </p:spTree>
    <p:extLst>
      <p:ext uri="{BB962C8B-B14F-4D97-AF65-F5344CB8AC3E}">
        <p14:creationId xmlns:p14="http://schemas.microsoft.com/office/powerpoint/2010/main" val="1430811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10556468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2" descr="Ntulogo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52400"/>
            <a:ext cx="16002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3048000" y="6858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6" name="Rectangle 6"/>
          <p:cNvSpPr>
            <a:spLocks noChangeArrowheads="1"/>
          </p:cNvSpPr>
          <p:nvPr/>
        </p:nvSpPr>
        <p:spPr bwMode="auto">
          <a:xfrm>
            <a:off x="685800" y="34290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7" name="Rectangle 7"/>
          <p:cNvSpPr>
            <a:spLocks noChangeArrowheads="1"/>
          </p:cNvSpPr>
          <p:nvPr/>
        </p:nvSpPr>
        <p:spPr bwMode="auto">
          <a:xfrm>
            <a:off x="4114800" y="6324600"/>
            <a:ext cx="4495800" cy="152400"/>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8" name="Rectangle 8"/>
          <p:cNvSpPr>
            <a:spLocks noChangeArrowheads="1"/>
          </p:cNvSpPr>
          <p:nvPr/>
        </p:nvSpPr>
        <p:spPr bwMode="auto">
          <a:xfrm>
            <a:off x="5562600" y="6172200"/>
            <a:ext cx="2790825" cy="457200"/>
          </a:xfrm>
          <a:prstGeom prst="rect">
            <a:avLst/>
          </a:prstGeom>
          <a:solidFill>
            <a:schemeClr val="bg1"/>
          </a:solidFill>
          <a:ln w="9525">
            <a:noFill/>
            <a:miter lim="800000"/>
            <a:headEnd/>
            <a:tailEnd/>
          </a:ln>
          <a:effectLst/>
        </p:spPr>
        <p:txBody>
          <a:bodyPr wrap="none">
            <a:spAutoFit/>
          </a:bodyPr>
          <a:lstStyle/>
          <a:p>
            <a:pPr eaLnBrk="0" hangingPunct="0">
              <a:defRPr/>
            </a:pPr>
            <a:r>
              <a:rPr kumimoji="0" lang="en-US" altLang="zh-TW" sz="2400" i="1">
                <a:solidFill>
                  <a:srgbClr val="061244"/>
                </a:solidFill>
                <a:latin typeface="Arial Black" pitchFamily="34" charset="0"/>
              </a:rPr>
              <a:t>A</a:t>
            </a:r>
            <a:r>
              <a:rPr kumimoji="0" lang="en-US" altLang="zh-TW" sz="2400" i="1">
                <a:solidFill>
                  <a:srgbClr val="0A1D6E"/>
                </a:solidFill>
                <a:latin typeface="Arial Black" pitchFamily="34" charset="0"/>
              </a:rPr>
              <a:t>C</a:t>
            </a:r>
            <a:r>
              <a:rPr kumimoji="0" lang="en-US" altLang="zh-TW" sz="2400" i="1">
                <a:solidFill>
                  <a:srgbClr val="0E2898"/>
                </a:solidFill>
                <a:latin typeface="Arial Black" pitchFamily="34" charset="0"/>
              </a:rPr>
              <a:t>C</a:t>
            </a:r>
            <a:r>
              <a:rPr kumimoji="0" lang="en-US" altLang="zh-TW" sz="2400" i="1">
                <a:solidFill>
                  <a:srgbClr val="1234C2"/>
                </a:solidFill>
                <a:latin typeface="Arial Black" pitchFamily="34" charset="0"/>
              </a:rPr>
              <a:t>E</a:t>
            </a:r>
            <a:r>
              <a:rPr kumimoji="0" lang="en-US" altLang="zh-TW" sz="2400" i="1">
                <a:solidFill>
                  <a:srgbClr val="1840EA"/>
                </a:solidFill>
                <a:latin typeface="Arial Black" pitchFamily="34" charset="0"/>
              </a:rPr>
              <a:t>S</a:t>
            </a:r>
            <a:r>
              <a:rPr kumimoji="0" lang="en-US" altLang="zh-TW" sz="2400" i="1">
                <a:solidFill>
                  <a:srgbClr val="2349EB"/>
                </a:solidFill>
                <a:latin typeface="Arial Black" pitchFamily="34" charset="0"/>
              </a:rPr>
              <a:t>S </a:t>
            </a:r>
            <a:r>
              <a:rPr kumimoji="0" lang="en-US" altLang="zh-TW" sz="2400" i="1">
                <a:solidFill>
                  <a:srgbClr val="4767EF"/>
                </a:solidFill>
                <a:latin typeface="Arial Black" pitchFamily="34" charset="0"/>
              </a:rPr>
              <a:t>I</a:t>
            </a:r>
            <a:r>
              <a:rPr kumimoji="0" lang="en-US" altLang="zh-TW" sz="2400" i="1">
                <a:solidFill>
                  <a:srgbClr val="6781F1"/>
                </a:solidFill>
                <a:latin typeface="Arial Black" pitchFamily="34" charset="0"/>
              </a:rPr>
              <a:t>C</a:t>
            </a:r>
            <a:r>
              <a:rPr kumimoji="0" lang="en-US" altLang="zh-TW" sz="2400" i="1">
                <a:solidFill>
                  <a:srgbClr val="3558ED"/>
                </a:solidFill>
                <a:latin typeface="Arial Black" pitchFamily="34" charset="0"/>
              </a:rPr>
              <a:t> </a:t>
            </a:r>
            <a:r>
              <a:rPr kumimoji="0" lang="en-US" altLang="zh-TW" sz="2400" i="1">
                <a:solidFill>
                  <a:srgbClr val="869BF4"/>
                </a:solidFill>
                <a:latin typeface="Arial Black" pitchFamily="34" charset="0"/>
              </a:rPr>
              <a:t>L</a:t>
            </a:r>
            <a:r>
              <a:rPr kumimoji="0" lang="en-US" altLang="zh-TW" sz="2400" i="1">
                <a:solidFill>
                  <a:srgbClr val="A7B6F7"/>
                </a:solidFill>
                <a:latin typeface="Arial Black" pitchFamily="34" charset="0"/>
              </a:rPr>
              <a:t>A</a:t>
            </a:r>
            <a:r>
              <a:rPr kumimoji="0" lang="en-US" altLang="zh-TW" sz="2400" i="1">
                <a:solidFill>
                  <a:srgbClr val="CDD6FB"/>
                </a:solidFill>
                <a:latin typeface="Arial Black" pitchFamily="34" charset="0"/>
              </a:rPr>
              <a:t>B</a:t>
            </a:r>
          </a:p>
        </p:txBody>
      </p:sp>
      <p:sp>
        <p:nvSpPr>
          <p:cNvPr id="9" name="Text Box 9"/>
          <p:cNvSpPr txBox="1">
            <a:spLocks noChangeArrowheads="1"/>
          </p:cNvSpPr>
          <p:nvPr/>
        </p:nvSpPr>
        <p:spPr bwMode="auto">
          <a:xfrm>
            <a:off x="457200" y="381000"/>
            <a:ext cx="7086600" cy="274638"/>
          </a:xfrm>
          <a:prstGeom prst="rect">
            <a:avLst/>
          </a:prstGeom>
          <a:noFill/>
          <a:ln w="9525">
            <a:noFill/>
            <a:miter lim="800000"/>
            <a:headEnd/>
            <a:tailEnd/>
          </a:ln>
          <a:effectLst/>
        </p:spPr>
        <p:txBody>
          <a:bodyPr>
            <a:spAutoFit/>
          </a:bodyPr>
          <a:lstStyle/>
          <a:p>
            <a:pPr algn="r" eaLnBrk="0" hangingPunct="0">
              <a:spcBef>
                <a:spcPct val="50000"/>
              </a:spcBef>
              <a:defRPr/>
            </a:pPr>
            <a:r>
              <a:rPr kumimoji="0" lang="en-US" altLang="zh-TW" sz="1200" b="1" i="1">
                <a:solidFill>
                  <a:srgbClr val="303030"/>
                </a:solidFill>
                <a:cs typeface="Arial" charset="0"/>
              </a:rPr>
              <a:t>Graduate Institute of Electronics Engineering, NTU</a:t>
            </a:r>
          </a:p>
        </p:txBody>
      </p:sp>
      <p:sp>
        <p:nvSpPr>
          <p:cNvPr id="107523" name="Rectangle 3"/>
          <p:cNvSpPr>
            <a:spLocks noGrp="1" noChangeArrowheads="1"/>
          </p:cNvSpPr>
          <p:nvPr>
            <p:ph type="ctrTitle"/>
          </p:nvPr>
        </p:nvSpPr>
        <p:spPr>
          <a:xfrm>
            <a:off x="685800" y="2286000"/>
            <a:ext cx="7772400" cy="1143000"/>
          </a:xfrm>
        </p:spPr>
        <p:txBody>
          <a:bodyPr/>
          <a:lstStyle>
            <a:lvl1pPr>
              <a:defRPr/>
            </a:lvl1pPr>
          </a:lstStyle>
          <a:p>
            <a:r>
              <a:rPr lang="zh-TW" altLang="en-US"/>
              <a:t>按一下以編輯母片標題樣式</a:t>
            </a:r>
          </a:p>
        </p:txBody>
      </p:sp>
      <p:sp>
        <p:nvSpPr>
          <p:cNvPr id="107524" name="Rectangle 4"/>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Tree>
    <p:extLst>
      <p:ext uri="{BB962C8B-B14F-4D97-AF65-F5344CB8AC3E}">
        <p14:creationId xmlns:p14="http://schemas.microsoft.com/office/powerpoint/2010/main" val="40195313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2800"/>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2000"/>
            </a:lvl1pPr>
            <a:lvl2pPr>
              <a:defRPr sz="1800"/>
            </a:lvl2pPr>
            <a:lvl3pPr>
              <a:defRPr sz="1800"/>
            </a:lvl3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76795948-1A2E-41C5-BC46-5D8425F8FCA0}"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76366692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編輯母片文字樣式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1BF5189-DF0A-4EB0-A9F9-43DFA847437D}"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96695220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A56C42-000D-45F8-B9E4-77389DE4DDE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7038487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B8B399AD-98B4-462A-9886-16391F2005B7}" type="slidenum">
              <a:rPr lang="en-US" altLang="zh-TW">
                <a:solidFill>
                  <a:srgbClr val="000000"/>
                </a:solidFill>
              </a:rPr>
              <a:pPr>
                <a:defRPr/>
              </a:pPr>
              <a:t>‹#›</a:t>
            </a:fld>
            <a:endParaRPr lang="en-US" altLang="zh-TW">
              <a:solidFill>
                <a:srgbClr val="000000"/>
              </a:solidFill>
            </a:endParaRPr>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41164470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D34FB4-20D5-4A67-8A07-F3864216CBE8}" type="slidenum">
              <a:rPr lang="en-US" altLang="zh-TW">
                <a:solidFill>
                  <a:srgbClr val="000000"/>
                </a:solidFill>
              </a:rPr>
              <a:pPr>
                <a:defRPr/>
              </a:pPr>
              <a:t>‹#›</a:t>
            </a:fld>
            <a:endParaRPr lang="en-US" altLang="zh-TW">
              <a:solidFill>
                <a:srgbClr val="000000"/>
              </a:solidFill>
            </a:endParaRPr>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9265775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BCDD71E-73F6-4F5F-A8F8-5F895F3020C3}" type="slidenum">
              <a:rPr lang="en-US" altLang="zh-TW">
                <a:solidFill>
                  <a:srgbClr val="000000"/>
                </a:solidFill>
              </a:rPr>
              <a:pPr>
                <a:defRPr/>
              </a:pPr>
              <a:t>‹#›</a:t>
            </a:fld>
            <a:endParaRPr lang="en-US" altLang="zh-TW">
              <a:solidFill>
                <a:srgbClr val="000000"/>
              </a:solidFill>
            </a:endParaRPr>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497228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5BC2A1F9-63F6-4295-9E2B-5137DD492A45}"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7716472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6A473EE4-3B64-4F55-A703-274A6355879D}"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79178458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B44AF99-D8E0-4596-913D-85151C393DEA}"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38083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編輯母片文字樣式</a:t>
            </a:r>
          </a:p>
        </p:txBody>
      </p:sp>
    </p:spTree>
    <p:extLst>
      <p:ext uri="{BB962C8B-B14F-4D97-AF65-F5344CB8AC3E}">
        <p14:creationId xmlns:p14="http://schemas.microsoft.com/office/powerpoint/2010/main" val="28542140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914400"/>
            <a:ext cx="1943100" cy="53340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85800" y="914400"/>
            <a:ext cx="5676900" cy="533400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4F669347-A480-4D87-94F5-57A52566A95E}" type="slidenum">
              <a:rPr lang="en-US" altLang="zh-TW">
                <a:solidFill>
                  <a:srgbClr val="000000"/>
                </a:solidFill>
              </a:rPr>
              <a:pPr>
                <a:defRPr/>
              </a:pPr>
              <a:t>‹#›</a:t>
            </a:fld>
            <a:endParaRPr lang="en-US" altLang="zh-TW">
              <a:solidFill>
                <a:srgbClr val="000000"/>
              </a:solidFill>
            </a:endParaRP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67461281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2080336A-D57A-4C7A-8314-6927C550AADA}"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7584832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內容版面配置區 2"/>
          <p:cNvSpPr>
            <a:spLocks noGrp="1"/>
          </p:cNvSpPr>
          <p:nvPr>
            <p:ph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0FAD609D-FBA0-4833-B637-A6123ED7C151}"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15576849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OverObj" preserve="1">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85800" y="4114800"/>
            <a:ext cx="77724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ED21F134-1F18-4CEC-A26B-2170513B8358}" type="slidenum">
              <a:rPr lang="en-US" altLang="zh-TW">
                <a:solidFill>
                  <a:srgbClr val="000000"/>
                </a:solidFill>
              </a:rPr>
              <a:pPr>
                <a:defRPr/>
              </a:pPr>
              <a:t>‹#›</a:t>
            </a:fld>
            <a:endParaRPr lang="en-US" altLang="zh-TW">
              <a:solidFill>
                <a:srgbClr val="000000"/>
              </a:solidFill>
            </a:endParaRPr>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59184788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914400"/>
            <a:ext cx="7772400" cy="762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685800" y="1828800"/>
            <a:ext cx="3810000" cy="4419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828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114800"/>
            <a:ext cx="3810000" cy="21336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TW">
                <a:solidFill>
                  <a:srgbClr val="000000"/>
                </a:solidFill>
              </a:rPr>
              <a:t>P. </a:t>
            </a:r>
            <a:fld id="{12BF0C42-9EF9-416B-A749-E7976082AD69}" type="slidenum">
              <a:rPr lang="en-US" altLang="zh-TW">
                <a:solidFill>
                  <a:srgbClr val="000000"/>
                </a:solidFill>
              </a:rPr>
              <a:pPr>
                <a:defRPr/>
              </a:pPr>
              <a:t>‹#›</a:t>
            </a:fld>
            <a:endParaRPr lang="en-US" altLang="zh-TW">
              <a:solidFill>
                <a:srgbClr val="000000"/>
              </a:solidFill>
            </a:endParaRPr>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67347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slideLayout" Target="../slideLayouts/slideLayout92.xml"/><Relationship Id="rId18" Type="http://schemas.openxmlformats.org/officeDocument/2006/relationships/image" Target="../media/image8.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17" Type="http://schemas.openxmlformats.org/officeDocument/2006/relationships/image" Target="../media/image10.jpeg"/><Relationship Id="rId2" Type="http://schemas.openxmlformats.org/officeDocument/2006/relationships/slideLayout" Target="../slideLayouts/slideLayout81.xml"/><Relationship Id="rId16" Type="http://schemas.openxmlformats.org/officeDocument/2006/relationships/theme" Target="../theme/theme10.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slideLayout" Target="../slideLayouts/slideLayout94.xml"/><Relationship Id="rId10" Type="http://schemas.openxmlformats.org/officeDocument/2006/relationships/slideLayout" Target="../slideLayouts/slideLayout89.xml"/><Relationship Id="rId19" Type="http://schemas.openxmlformats.org/officeDocument/2006/relationships/image" Target="../media/image2.png"/><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slideLayout" Target="../slideLayouts/slideLayout9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7.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2.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7.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2.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image" Target="../media/image9.tif"/><Relationship Id="rId5" Type="http://schemas.openxmlformats.org/officeDocument/2006/relationships/theme" Target="../theme/theme4.xml"/><Relationship Id="rId4"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image" Target="../media/image8.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image" Target="../media/image10.jpeg"/><Relationship Id="rId2" Type="http://schemas.openxmlformats.org/officeDocument/2006/relationships/slideLayout" Target="../slideLayouts/slideLayout34.xml"/><Relationship Id="rId16" Type="http://schemas.openxmlformats.org/officeDocument/2006/relationships/theme" Target="../theme/theme5.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image" Target="../media/image2.png"/><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0.xml"/><Relationship Id="rId7"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9"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image" Target="../media/image7.jpe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image" Target="../media/image2.png"/><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image" Target="../media/image8.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7.jpe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8.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image" Target="../media/image2.png"/><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image" Target="../media/image9.tif"/><Relationship Id="rId5" Type="http://schemas.openxmlformats.org/officeDocument/2006/relationships/theme" Target="../theme/theme9.xml"/><Relationship Id="rId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0387" name="Rectangle 3"/>
          <p:cNvSpPr>
            <a:spLocks noChangeArrowheads="1"/>
          </p:cNvSpPr>
          <p:nvPr/>
        </p:nvSpPr>
        <p:spPr bwMode="auto">
          <a:xfrm>
            <a:off x="380999" y="533400"/>
            <a:ext cx="7781925" cy="762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400389" name="Text Box 5"/>
          <p:cNvSpPr txBox="1">
            <a:spLocks noChangeArrowheads="1"/>
          </p:cNvSpPr>
          <p:nvPr/>
        </p:nvSpPr>
        <p:spPr bwMode="auto">
          <a:xfrm>
            <a:off x="304800" y="217652"/>
            <a:ext cx="7909489" cy="346228"/>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spcBef>
                <a:spcPct val="50000"/>
              </a:spcBef>
              <a:defRPr/>
            </a:pPr>
            <a:r>
              <a:rPr kumimoji="0" lang="en-US" altLang="zh-TW" sz="1800" i="1" dirty="0">
                <a:solidFill>
                  <a:srgbClr val="061244"/>
                </a:solidFill>
                <a:latin typeface="Arial Black" pitchFamily="34" charset="0"/>
              </a:rPr>
              <a:t>CE</a:t>
            </a:r>
            <a:r>
              <a:rPr kumimoji="0" lang="en-US" altLang="zh-TW" sz="1800" i="1" dirty="0">
                <a:solidFill>
                  <a:srgbClr val="0A1D6E"/>
                </a:solidFill>
                <a:latin typeface="Arial Black" pitchFamily="34" charset="0"/>
              </a:rPr>
              <a:t>R</a:t>
            </a:r>
            <a:r>
              <a:rPr kumimoji="0" lang="en-US" altLang="zh-TW" sz="1800" i="1" dirty="0">
                <a:solidFill>
                  <a:srgbClr val="1234C2"/>
                </a:solidFill>
                <a:latin typeface="Arial Black" pitchFamily="34" charset="0"/>
              </a:rPr>
              <a:t>E</a:t>
            </a:r>
            <a:r>
              <a:rPr kumimoji="0" lang="en-US" altLang="zh-TW" sz="1800" i="1" dirty="0">
                <a:solidFill>
                  <a:srgbClr val="2349EB"/>
                </a:solidFill>
                <a:latin typeface="Arial Black" pitchFamily="34" charset="0"/>
              </a:rPr>
              <a:t>S </a:t>
            </a:r>
            <a:r>
              <a:rPr kumimoji="0" lang="en-US" altLang="zh-TW" sz="1800" i="1" dirty="0">
                <a:solidFill>
                  <a:srgbClr val="869BF4"/>
                </a:solidFill>
                <a:latin typeface="Arial Black" pitchFamily="34" charset="0"/>
              </a:rPr>
              <a:t>L</a:t>
            </a:r>
            <a:r>
              <a:rPr kumimoji="0" lang="en-US" altLang="zh-TW" sz="1800" i="1" dirty="0">
                <a:solidFill>
                  <a:srgbClr val="A7B6F7"/>
                </a:solidFill>
                <a:latin typeface="Arial Black" pitchFamily="34" charset="0"/>
              </a:rPr>
              <a:t>A</a:t>
            </a:r>
            <a:r>
              <a:rPr kumimoji="0" lang="en-US" altLang="zh-TW" sz="1800" i="1" dirty="0">
                <a:solidFill>
                  <a:srgbClr val="CDD6FB"/>
                </a:solidFill>
                <a:latin typeface="Arial Black" pitchFamily="34" charset="0"/>
              </a:rPr>
              <a:t>B</a:t>
            </a:r>
            <a:r>
              <a:rPr kumimoji="0" lang="en-US" altLang="zh-TW" sz="1800" i="1" dirty="0">
                <a:latin typeface="Arial Black" pitchFamily="34" charset="0"/>
              </a:rPr>
              <a:t>  </a:t>
            </a:r>
            <a:r>
              <a:rPr kumimoji="0" lang="zh-TW" altLang="en-US" sz="1800" i="1" dirty="0">
                <a:latin typeface="Arial Black" pitchFamily="34" charset="0"/>
              </a:rPr>
              <a:t>                                                    </a:t>
            </a:r>
            <a:r>
              <a:rPr kumimoji="0" lang="en-US" altLang="zh-TW" sz="1200" b="1" i="1" dirty="0">
                <a:solidFill>
                  <a:srgbClr val="303030"/>
                </a:solidFill>
                <a:cs typeface="Arial" pitchFamily="34" charset="0"/>
              </a:rPr>
              <a:t>Institute of Electronics, NYCU</a:t>
            </a:r>
          </a:p>
        </p:txBody>
      </p:sp>
      <p:sp>
        <p:nvSpPr>
          <p:cNvPr id="400391"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030" name="Rectangle 8"/>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031" name="Rectangle 9"/>
          <p:cNvSpPr>
            <a:spLocks noChangeArrowheads="1"/>
          </p:cNvSpPr>
          <p:nvPr/>
        </p:nvSpPr>
        <p:spPr bwMode="auto">
          <a:xfrm>
            <a:off x="8545514" y="6519864"/>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a:t>P</a:t>
            </a:r>
            <a:fld id="{E0FF8C92-A794-40BC-BAC1-2D3349E2F883}" type="slidenum">
              <a:rPr lang="en-US" altLang="zh-TW" sz="1050" b="1"/>
              <a:pPr eaLnBrk="0" hangingPunct="0"/>
              <a:t>‹#›</a:t>
            </a:fld>
            <a:endParaRPr lang="en-US" altLang="zh-TW" sz="1050" b="1"/>
          </a:p>
        </p:txBody>
      </p:sp>
      <p:sp>
        <p:nvSpPr>
          <p:cNvPr id="9" name="Rectangle 3"/>
          <p:cNvSpPr>
            <a:spLocks noChangeArrowheads="1"/>
          </p:cNvSpPr>
          <p:nvPr/>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pic>
        <p:nvPicPr>
          <p:cNvPr id="2" name="Picture 1">
            <a:extLst>
              <a:ext uri="{FF2B5EF4-FFF2-40B4-BE49-F238E27FC236}">
                <a16:creationId xmlns:a16="http://schemas.microsoft.com/office/drawing/2014/main" id="{FD975FF0-1035-4120-B289-0E067ECF2037}"/>
              </a:ext>
            </a:extLst>
          </p:cNvPr>
          <p:cNvPicPr>
            <a:picLocks noChangeAspect="1"/>
          </p:cNvPicPr>
          <p:nvPr userDrawn="1"/>
        </p:nvPicPr>
        <p:blipFill>
          <a:blip r:embed="rId8"/>
          <a:stretch>
            <a:fillRect/>
          </a:stretch>
        </p:blipFill>
        <p:spPr>
          <a:xfrm>
            <a:off x="8075999" y="-33252"/>
            <a:ext cx="1182727" cy="1024217"/>
          </a:xfrm>
          <a:prstGeom prst="rect">
            <a:avLst/>
          </a:prstGeom>
        </p:spPr>
      </p:pic>
    </p:spTree>
    <p:extLst>
      <p:ext uri="{BB962C8B-B14F-4D97-AF65-F5344CB8AC3E}">
        <p14:creationId xmlns:p14="http://schemas.microsoft.com/office/powerpoint/2010/main" val="2098934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pitchFamily="34" charset="0"/>
          <a:ea typeface="標楷體" pitchFamily="65" charset="-120"/>
          <a:cs typeface="新細明體" charset="-120"/>
        </a:defRPr>
      </a:lvl1pPr>
      <a:lvl2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27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342788"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6pPr>
      <a:lvl7pPr marL="685576"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7pPr>
      <a:lvl8pPr marL="1028363"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8pPr>
      <a:lvl9pPr marL="1371152"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charset="-120"/>
        </a:defRPr>
      </a:lvl9pPr>
    </p:titleStyle>
    <p:bodyStyle>
      <a:lvl1pPr marL="255985" indent="-255985" algn="l" rtl="0" eaLnBrk="1" fontAlgn="base" hangingPunct="1">
        <a:spcBef>
          <a:spcPct val="20000"/>
        </a:spcBef>
        <a:spcAft>
          <a:spcPct val="0"/>
        </a:spcAft>
        <a:buClr>
          <a:srgbClr val="3333CC"/>
        </a:buClr>
        <a:buFont typeface="Wingdings" pitchFamily="2" charset="2"/>
        <a:buChar char="v"/>
        <a:defRPr kumimoji="1" sz="1800">
          <a:solidFill>
            <a:schemeClr val="tx1"/>
          </a:solidFill>
          <a:latin typeface="DFKai-SB" panose="03000509000000000000" pitchFamily="49" charset="-120"/>
          <a:ea typeface="DFKai-SB" panose="03000509000000000000" pitchFamily="49" charset="-120"/>
          <a:cs typeface="DFKai-SB" panose="03000509000000000000" pitchFamily="49" charset="-120"/>
        </a:defRPr>
      </a:lvl1pPr>
      <a:lvl2pPr marL="469106" indent="-213122"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DFKai-SB" panose="03000509000000000000" pitchFamily="49" charset="-120"/>
          <a:ea typeface="DFKai-SB" panose="03000509000000000000" pitchFamily="49" charset="-120"/>
          <a:cs typeface="DFKai-SB" panose="03000509000000000000" pitchFamily="49" charset="-120"/>
        </a:defRPr>
      </a:lvl2pPr>
      <a:lvl3pPr marL="675085" indent="-170260" algn="l" rtl="0" eaLnBrk="1" fontAlgn="base" hangingPunct="1">
        <a:spcBef>
          <a:spcPct val="20000"/>
        </a:spcBef>
        <a:spcAft>
          <a:spcPct val="0"/>
        </a:spcAft>
        <a:buClr>
          <a:srgbClr val="8064A2"/>
        </a:buClr>
        <a:buFont typeface="Wingdings" pitchFamily="2" charset="2"/>
        <a:buChar char="Ø"/>
        <a:defRPr kumimoji="1">
          <a:solidFill>
            <a:schemeClr val="tx1"/>
          </a:solidFill>
          <a:latin typeface="DFKai-SB" panose="03000509000000000000" pitchFamily="49" charset="-120"/>
          <a:ea typeface="DFKai-SB" panose="03000509000000000000" pitchFamily="49" charset="-120"/>
          <a:cs typeface="DFKai-SB" panose="03000509000000000000" pitchFamily="49" charset="-120"/>
        </a:defRPr>
      </a:lvl3pPr>
      <a:lvl4pPr marL="870347" indent="-170260" algn="l" rtl="0" eaLnBrk="1" fontAlgn="base" hangingPunct="1">
        <a:spcBef>
          <a:spcPct val="20000"/>
        </a:spcBef>
        <a:spcAft>
          <a:spcPct val="0"/>
        </a:spcAft>
        <a:buClr>
          <a:srgbClr val="9BBB59"/>
        </a:buClr>
        <a:buFont typeface="Wingdings" pitchFamily="2" charset="2"/>
        <a:buChar char="Ø"/>
        <a:defRPr kumimoji="1" sz="1200">
          <a:solidFill>
            <a:schemeClr val="tx1"/>
          </a:solidFill>
          <a:latin typeface="DFKai-SB" panose="03000509000000000000" pitchFamily="49" charset="-120"/>
          <a:ea typeface="DFKai-SB" panose="03000509000000000000" pitchFamily="49" charset="-120"/>
          <a:cs typeface="DFKai-SB" panose="03000509000000000000" pitchFamily="49" charset="-120"/>
        </a:defRPr>
      </a:lvl4pPr>
      <a:lvl5pPr marL="1075135" indent="-170260"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cs typeface="新細明體" charset="-120"/>
        </a:defRPr>
      </a:lvl5pPr>
      <a:lvl6pPr marL="1885332"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6pPr>
      <a:lvl7pPr marL="2228121"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7pPr>
      <a:lvl8pPr marL="2570909"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8pPr>
      <a:lvl9pPr marL="2913697" indent="-171393" algn="l" rtl="0" eaLnBrk="1" fontAlgn="base" hangingPunct="1">
        <a:spcBef>
          <a:spcPct val="20000"/>
        </a:spcBef>
        <a:spcAft>
          <a:spcPct val="0"/>
        </a:spcAft>
        <a:buClr>
          <a:srgbClr val="FFCC66"/>
        </a:buClr>
        <a:buFont typeface="Wingdings" pitchFamily="2" charset="2"/>
        <a:buBlip>
          <a:blip r:embed="rId9"/>
        </a:buBlip>
        <a:defRPr kumimoji="1" sz="1200">
          <a:solidFill>
            <a:schemeClr val="tx1"/>
          </a:solidFill>
          <a:latin typeface="+mn-lt"/>
          <a:ea typeface="+mn-ea"/>
        </a:defRPr>
      </a:lvl9pPr>
    </p:bodyStyle>
    <p:otherStyle>
      <a:defPPr>
        <a:defRPr lang="zh-TW"/>
      </a:defPPr>
      <a:lvl1pPr marL="0" algn="l" defTabSz="685576" rtl="0" eaLnBrk="1" latinLnBrk="0" hangingPunct="1">
        <a:defRPr sz="1350" kern="1200">
          <a:solidFill>
            <a:schemeClr val="tx1"/>
          </a:solidFill>
          <a:latin typeface="+mn-lt"/>
          <a:ea typeface="+mn-ea"/>
          <a:cs typeface="+mn-cs"/>
        </a:defRPr>
      </a:lvl1pPr>
      <a:lvl2pPr marL="342788" algn="l" defTabSz="685576" rtl="0" eaLnBrk="1" latinLnBrk="0" hangingPunct="1">
        <a:defRPr sz="1350" kern="1200">
          <a:solidFill>
            <a:schemeClr val="tx1"/>
          </a:solidFill>
          <a:latin typeface="+mn-lt"/>
          <a:ea typeface="+mn-ea"/>
          <a:cs typeface="+mn-cs"/>
        </a:defRPr>
      </a:lvl2pPr>
      <a:lvl3pPr marL="685576" algn="l" defTabSz="685576" rtl="0" eaLnBrk="1" latinLnBrk="0" hangingPunct="1">
        <a:defRPr sz="1350" kern="1200">
          <a:solidFill>
            <a:schemeClr val="tx1"/>
          </a:solidFill>
          <a:latin typeface="+mn-lt"/>
          <a:ea typeface="+mn-ea"/>
          <a:cs typeface="+mn-cs"/>
        </a:defRPr>
      </a:lvl3pPr>
      <a:lvl4pPr marL="1028363" algn="l" defTabSz="685576" rtl="0" eaLnBrk="1" latinLnBrk="0" hangingPunct="1">
        <a:defRPr sz="1350" kern="1200">
          <a:solidFill>
            <a:schemeClr val="tx1"/>
          </a:solidFill>
          <a:latin typeface="+mn-lt"/>
          <a:ea typeface="+mn-ea"/>
          <a:cs typeface="+mn-cs"/>
        </a:defRPr>
      </a:lvl4pPr>
      <a:lvl5pPr marL="1371152" algn="l" defTabSz="685576" rtl="0" eaLnBrk="1" latinLnBrk="0" hangingPunct="1">
        <a:defRPr sz="1350" kern="1200">
          <a:solidFill>
            <a:schemeClr val="tx1"/>
          </a:solidFill>
          <a:latin typeface="+mn-lt"/>
          <a:ea typeface="+mn-ea"/>
          <a:cs typeface="+mn-cs"/>
        </a:defRPr>
      </a:lvl5pPr>
      <a:lvl6pPr marL="1713938" algn="l" defTabSz="685576" rtl="0" eaLnBrk="1" latinLnBrk="0" hangingPunct="1">
        <a:defRPr sz="1350" kern="1200">
          <a:solidFill>
            <a:schemeClr val="tx1"/>
          </a:solidFill>
          <a:latin typeface="+mn-lt"/>
          <a:ea typeface="+mn-ea"/>
          <a:cs typeface="+mn-cs"/>
        </a:defRPr>
      </a:lvl6pPr>
      <a:lvl7pPr marL="2056727" algn="l" defTabSz="685576" rtl="0" eaLnBrk="1" latinLnBrk="0" hangingPunct="1">
        <a:defRPr sz="1350" kern="1200">
          <a:solidFill>
            <a:schemeClr val="tx1"/>
          </a:solidFill>
          <a:latin typeface="+mn-lt"/>
          <a:ea typeface="+mn-ea"/>
          <a:cs typeface="+mn-cs"/>
        </a:defRPr>
      </a:lvl7pPr>
      <a:lvl8pPr marL="2399515" algn="l" defTabSz="685576" rtl="0" eaLnBrk="1" latinLnBrk="0" hangingPunct="1">
        <a:defRPr sz="1350" kern="1200">
          <a:solidFill>
            <a:schemeClr val="tx1"/>
          </a:solidFill>
          <a:latin typeface="+mn-lt"/>
          <a:ea typeface="+mn-ea"/>
          <a:cs typeface="+mn-cs"/>
        </a:defRPr>
      </a:lvl8pPr>
      <a:lvl9pPr marL="2742302" algn="l" defTabSz="685576" rtl="0" eaLnBrk="1" latinLnBrk="0" hangingPunct="1">
        <a:defRPr sz="135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457200" y="762000"/>
            <a:ext cx="8229600" cy="5715000"/>
            <a:chOff x="288" y="480"/>
            <a:chExt cx="5184" cy="3600"/>
          </a:xfrm>
        </p:grpSpPr>
        <p:sp>
          <p:nvSpPr>
            <p:cNvPr id="106499"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sp>
          <p:nvSpPr>
            <p:cNvPr id="106500"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2400">
                <a:solidFill>
                  <a:srgbClr val="000000"/>
                </a:solidFill>
                <a:latin typeface="Times New Roman" pitchFamily="18" charset="0"/>
              </a:endParaRPr>
            </a:p>
          </p:txBody>
        </p:sp>
      </p:grpSp>
      <p:sp>
        <p:nvSpPr>
          <p:cNvPr id="106501" name="Text Box 5"/>
          <p:cNvSpPr txBox="1">
            <a:spLocks noChangeArrowheads="1"/>
          </p:cNvSpPr>
          <p:nvPr/>
        </p:nvSpPr>
        <p:spPr bwMode="auto">
          <a:xfrm>
            <a:off x="457200" y="381000"/>
            <a:ext cx="7391400" cy="396875"/>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TW" sz="2000" i="1">
                <a:solidFill>
                  <a:srgbClr val="061244"/>
                </a:solidFill>
                <a:latin typeface="Arial Black" pitchFamily="34" charset="0"/>
              </a:rPr>
              <a:t>A</a:t>
            </a:r>
            <a:r>
              <a:rPr kumimoji="0" lang="en-US" altLang="zh-TW" sz="2000" i="1">
                <a:solidFill>
                  <a:srgbClr val="0A1D6E"/>
                </a:solidFill>
                <a:latin typeface="Arial Black" pitchFamily="34" charset="0"/>
              </a:rPr>
              <a:t>C</a:t>
            </a:r>
            <a:r>
              <a:rPr kumimoji="0" lang="en-US" altLang="zh-TW" sz="2000" i="1">
                <a:solidFill>
                  <a:srgbClr val="0E2898"/>
                </a:solidFill>
                <a:latin typeface="Arial Black" pitchFamily="34" charset="0"/>
              </a:rPr>
              <a:t>C</a:t>
            </a:r>
            <a:r>
              <a:rPr kumimoji="0" lang="en-US" altLang="zh-TW" sz="2000" i="1">
                <a:solidFill>
                  <a:srgbClr val="1234C2"/>
                </a:solidFill>
                <a:latin typeface="Arial Black" pitchFamily="34" charset="0"/>
              </a:rPr>
              <a:t>E</a:t>
            </a:r>
            <a:r>
              <a:rPr kumimoji="0" lang="en-US" altLang="zh-TW" sz="2000" i="1">
                <a:solidFill>
                  <a:srgbClr val="1840EA"/>
                </a:solidFill>
                <a:latin typeface="Arial Black" pitchFamily="34" charset="0"/>
              </a:rPr>
              <a:t>S</a:t>
            </a:r>
            <a:r>
              <a:rPr kumimoji="0" lang="en-US" altLang="zh-TW" sz="2000" i="1">
                <a:solidFill>
                  <a:srgbClr val="2349EB"/>
                </a:solidFill>
                <a:latin typeface="Arial Black" pitchFamily="34" charset="0"/>
              </a:rPr>
              <a:t>S </a:t>
            </a:r>
            <a:r>
              <a:rPr kumimoji="0" lang="en-US" altLang="zh-TW" sz="2000" i="1">
                <a:solidFill>
                  <a:srgbClr val="4767EF"/>
                </a:solidFill>
                <a:latin typeface="Arial Black" pitchFamily="34" charset="0"/>
              </a:rPr>
              <a:t>I</a:t>
            </a:r>
            <a:r>
              <a:rPr kumimoji="0" lang="en-US" altLang="zh-TW" sz="2000" i="1">
                <a:solidFill>
                  <a:srgbClr val="6781F1"/>
                </a:solidFill>
                <a:latin typeface="Arial Black" pitchFamily="34" charset="0"/>
              </a:rPr>
              <a:t>C</a:t>
            </a:r>
            <a:r>
              <a:rPr kumimoji="0" lang="en-US" altLang="zh-TW" sz="2000" i="1">
                <a:solidFill>
                  <a:srgbClr val="3558ED"/>
                </a:solidFill>
                <a:latin typeface="Arial Black" pitchFamily="34" charset="0"/>
              </a:rPr>
              <a:t> </a:t>
            </a:r>
            <a:r>
              <a:rPr kumimoji="0" lang="en-US" altLang="zh-TW" sz="2000" i="1">
                <a:solidFill>
                  <a:srgbClr val="869BF4"/>
                </a:solidFill>
                <a:latin typeface="Arial Black" pitchFamily="34" charset="0"/>
              </a:rPr>
              <a:t>L</a:t>
            </a:r>
            <a:r>
              <a:rPr kumimoji="0" lang="en-US" altLang="zh-TW" sz="2000" i="1">
                <a:solidFill>
                  <a:srgbClr val="A7B6F7"/>
                </a:solidFill>
                <a:latin typeface="Arial Black" pitchFamily="34" charset="0"/>
              </a:rPr>
              <a:t>A</a:t>
            </a:r>
            <a:r>
              <a:rPr kumimoji="0" lang="en-US" altLang="zh-TW" sz="2000" i="1">
                <a:solidFill>
                  <a:srgbClr val="CDD6FB"/>
                </a:solidFill>
                <a:latin typeface="Arial Black" pitchFamily="34" charset="0"/>
              </a:rPr>
              <a:t>B</a:t>
            </a:r>
            <a:r>
              <a:rPr kumimoji="0" lang="en-US" altLang="zh-TW" sz="2000" i="1">
                <a:solidFill>
                  <a:srgbClr val="000000"/>
                </a:solidFill>
                <a:latin typeface="Arial Black" pitchFamily="34" charset="0"/>
              </a:rPr>
              <a:t>               </a:t>
            </a:r>
            <a:r>
              <a:rPr kumimoji="0" lang="en-US" altLang="zh-TW" sz="1200" i="1">
                <a:solidFill>
                  <a:srgbClr val="000000"/>
                </a:solidFill>
                <a:latin typeface="Arial Black" pitchFamily="34" charset="0"/>
              </a:rPr>
              <a:t> </a:t>
            </a:r>
            <a:r>
              <a:rPr kumimoji="0" lang="en-US" altLang="zh-TW" sz="1200" b="1" i="1">
                <a:solidFill>
                  <a:srgbClr val="303030"/>
                </a:solidFill>
                <a:cs typeface="Arial" charset="0"/>
              </a:rPr>
              <a:t>Graduate Institute of Electronics Engineering, NTU</a:t>
            </a:r>
          </a:p>
        </p:txBody>
      </p:sp>
      <p:pic>
        <p:nvPicPr>
          <p:cNvPr id="4100" name="Picture 6" descr="Ntulogo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228600"/>
            <a:ext cx="7794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Rectangle 7"/>
          <p:cNvSpPr>
            <a:spLocks noGrp="1" noChangeArrowheads="1"/>
          </p:cNvSpPr>
          <p:nvPr>
            <p:ph type="title"/>
          </p:nvPr>
        </p:nvSpPr>
        <p:spPr bwMode="auto">
          <a:xfrm>
            <a:off x="685800" y="9144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TW" altLang="en-US" dirty="0"/>
          </a:p>
        </p:txBody>
      </p:sp>
      <p:sp>
        <p:nvSpPr>
          <p:cNvPr id="4102" name="Rectangle 8"/>
          <p:cNvSpPr>
            <a:spLocks noGrp="1" noChangeArrowheads="1"/>
          </p:cNvSpPr>
          <p:nvPr>
            <p:ph type="body" idx="1"/>
          </p:nvPr>
        </p:nvSpPr>
        <p:spPr bwMode="auto">
          <a:xfrm>
            <a:off x="685800" y="1828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6505" name="Rectangle 9"/>
          <p:cNvSpPr>
            <a:spLocks noGrp="1" noChangeArrowheads="1"/>
          </p:cNvSpPr>
          <p:nvPr>
            <p:ph type="sldNum" sz="quarter" idx="4"/>
          </p:nvPr>
        </p:nvSpPr>
        <p:spPr bwMode="auto">
          <a:xfrm>
            <a:off x="65532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400">
                <a:latin typeface="+mn-lt"/>
              </a:defRPr>
            </a:lvl1pPr>
          </a:lstStyle>
          <a:p>
            <a:pPr>
              <a:defRPr/>
            </a:pPr>
            <a:r>
              <a:rPr lang="en-US" altLang="zh-TW">
                <a:solidFill>
                  <a:srgbClr val="000000"/>
                </a:solidFill>
              </a:rPr>
              <a:t>P. </a:t>
            </a:r>
            <a:fld id="{3B53F9C4-6329-4AA3-8AA3-03FC09D7D976}" type="slidenum">
              <a:rPr lang="en-US" altLang="zh-TW">
                <a:solidFill>
                  <a:srgbClr val="000000"/>
                </a:solidFill>
              </a:rPr>
              <a:pPr>
                <a:defRPr/>
              </a:pPr>
              <a:t>‹#›</a:t>
            </a:fld>
            <a:endParaRPr lang="en-US" altLang="zh-TW">
              <a:solidFill>
                <a:srgbClr val="000000"/>
              </a:solidFill>
            </a:endParaRPr>
          </a:p>
        </p:txBody>
      </p:sp>
      <p:sp>
        <p:nvSpPr>
          <p:cNvPr id="106506" name="Rectangle 10"/>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kumimoji="0" sz="1400" i="1">
                <a:latin typeface="+mn-lt"/>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258721038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Lst>
  <p:hf hdr="0" ftr="0" dt="0"/>
  <p:txStyles>
    <p:titleStyle>
      <a:lvl1pPr algn="ctr" rtl="0" eaLnBrk="1" fontAlgn="base" hangingPunct="1">
        <a:spcBef>
          <a:spcPct val="0"/>
        </a:spcBef>
        <a:spcAft>
          <a:spcPct val="0"/>
        </a:spcAft>
        <a:defRPr kumimoji="1" sz="2800" b="1">
          <a:solidFill>
            <a:schemeClr val="tx2"/>
          </a:solidFill>
          <a:effectLst>
            <a:outerShdw blurRad="38100" dist="38100" dir="2700000" algn="tl">
              <a:srgbClr val="C0C0C0"/>
            </a:outerShdw>
          </a:effectLst>
          <a:latin typeface="Calibri" pitchFamily="34" charset="0"/>
          <a:ea typeface="+mj-ea"/>
          <a:cs typeface="Calibri" pitchFamily="34" charset="0"/>
        </a:defRPr>
      </a:lvl1pPr>
      <a:lvl2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2pPr>
      <a:lvl3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3pPr>
      <a:lvl4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4pPr>
      <a:lvl5pPr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5pPr>
      <a:lvl6pPr marL="4572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6pPr>
      <a:lvl7pPr marL="9144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7pPr>
      <a:lvl8pPr marL="13716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8pPr>
      <a:lvl9pPr marL="182880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pitchFamily="18"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000">
          <a:solidFill>
            <a:schemeClr val="tx1"/>
          </a:solidFill>
          <a:latin typeface="Calibri" pitchFamily="34" charset="0"/>
          <a:ea typeface="+mn-ea"/>
          <a:cs typeface="Calibri" pitchFamily="34" charset="0"/>
        </a:defRPr>
      </a:lvl1pPr>
      <a:lvl2pPr marL="742950" indent="-285750"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Calibri" pitchFamily="34" charset="0"/>
          <a:ea typeface="+mn-ea"/>
          <a:cs typeface="Calibri" pitchFamily="34" charset="0"/>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1800">
          <a:solidFill>
            <a:schemeClr val="tx1"/>
          </a:solidFill>
          <a:latin typeface="Calibri" pitchFamily="34" charset="0"/>
          <a:ea typeface="+mn-ea"/>
          <a:cs typeface="Calibri" pitchFamily="34" charset="0"/>
        </a:defRPr>
      </a:lvl3pPr>
      <a:lvl4pPr marL="1600200" indent="-228600" algn="l" rtl="0" eaLnBrk="1" fontAlgn="base" hangingPunct="1">
        <a:spcBef>
          <a:spcPct val="20000"/>
        </a:spcBef>
        <a:spcAft>
          <a:spcPct val="0"/>
        </a:spcAft>
        <a:buClr>
          <a:srgbClr val="FFFF00"/>
        </a:buClr>
        <a:buFont typeface="Wingdings" pitchFamily="2" charset="2"/>
        <a:buBlip>
          <a:blip r:embed="rId18"/>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9"/>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grpSp>
      <p:sp>
        <p:nvSpPr>
          <p:cNvPr id="93189" name="Text Box 5"/>
          <p:cNvSpPr txBox="1">
            <a:spLocks noChangeArrowheads="1"/>
          </p:cNvSpPr>
          <p:nvPr/>
        </p:nvSpPr>
        <p:spPr bwMode="auto">
          <a:xfrm>
            <a:off x="304800" y="136527"/>
            <a:ext cx="75438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spcBef>
                <a:spcPct val="50000"/>
              </a:spcBef>
              <a:defRPr/>
            </a:pPr>
            <a:r>
              <a:rPr kumimoji="0" lang="en-US" altLang="zh-TW" sz="1500" i="1">
                <a:solidFill>
                  <a:srgbClr val="061244"/>
                </a:solidFill>
                <a:latin typeface="Arial Black" pitchFamily="34" charset="0"/>
              </a:rPr>
              <a:t>A</a:t>
            </a:r>
            <a:r>
              <a:rPr kumimoji="0" lang="en-US" altLang="zh-TW" sz="1500" i="1">
                <a:solidFill>
                  <a:srgbClr val="0A1D6E"/>
                </a:solidFill>
                <a:latin typeface="Arial Black" pitchFamily="34" charset="0"/>
              </a:rPr>
              <a:t>C</a:t>
            </a:r>
            <a:r>
              <a:rPr kumimoji="0" lang="en-US" altLang="zh-TW" sz="1500" i="1">
                <a:solidFill>
                  <a:srgbClr val="0E2898"/>
                </a:solidFill>
                <a:latin typeface="Arial Black" pitchFamily="34" charset="0"/>
              </a:rPr>
              <a:t>C</a:t>
            </a:r>
            <a:r>
              <a:rPr kumimoji="0" lang="en-US" altLang="zh-TW" sz="1500" i="1">
                <a:solidFill>
                  <a:srgbClr val="1234C2"/>
                </a:solidFill>
                <a:latin typeface="Arial Black" pitchFamily="34" charset="0"/>
              </a:rPr>
              <a:t>E</a:t>
            </a:r>
            <a:r>
              <a:rPr kumimoji="0" lang="en-US" altLang="zh-TW" sz="1500" i="1">
                <a:solidFill>
                  <a:srgbClr val="1840EA"/>
                </a:solidFill>
                <a:latin typeface="Arial Black" pitchFamily="34" charset="0"/>
              </a:rPr>
              <a:t>S</a:t>
            </a:r>
            <a:r>
              <a:rPr kumimoji="0" lang="en-US" altLang="zh-TW" sz="1500" i="1">
                <a:solidFill>
                  <a:srgbClr val="2349EB"/>
                </a:solidFill>
                <a:latin typeface="Arial Black" pitchFamily="34" charset="0"/>
              </a:rPr>
              <a:t>S </a:t>
            </a:r>
            <a:r>
              <a:rPr kumimoji="0" lang="en-US" altLang="zh-TW" sz="1500" i="1">
                <a:solidFill>
                  <a:srgbClr val="4767EF"/>
                </a:solidFill>
                <a:latin typeface="Arial Black" pitchFamily="34" charset="0"/>
              </a:rPr>
              <a:t>I</a:t>
            </a:r>
            <a:r>
              <a:rPr kumimoji="0" lang="en-US" altLang="zh-TW" sz="1500" i="1">
                <a:solidFill>
                  <a:srgbClr val="6781F1"/>
                </a:solidFill>
                <a:latin typeface="Arial Black" pitchFamily="34" charset="0"/>
              </a:rPr>
              <a:t>C</a:t>
            </a:r>
            <a:r>
              <a:rPr kumimoji="0" lang="en-US" altLang="zh-TW" sz="1500" i="1">
                <a:solidFill>
                  <a:srgbClr val="3558ED"/>
                </a:solidFill>
                <a:latin typeface="Arial Black" pitchFamily="34" charset="0"/>
              </a:rPr>
              <a:t> </a:t>
            </a:r>
            <a:r>
              <a:rPr kumimoji="0" lang="en-US" altLang="zh-TW" sz="1500" i="1">
                <a:solidFill>
                  <a:srgbClr val="869BF4"/>
                </a:solidFill>
                <a:latin typeface="Arial Black" pitchFamily="34" charset="0"/>
              </a:rPr>
              <a:t>L</a:t>
            </a:r>
            <a:r>
              <a:rPr kumimoji="0" lang="en-US" altLang="zh-TW" sz="1500" i="1">
                <a:solidFill>
                  <a:srgbClr val="A7B6F7"/>
                </a:solidFill>
                <a:latin typeface="Arial Black" pitchFamily="34" charset="0"/>
              </a:rPr>
              <a:t>A</a:t>
            </a:r>
            <a:r>
              <a:rPr kumimoji="0" lang="en-US" altLang="zh-TW" sz="1500" i="1">
                <a:solidFill>
                  <a:srgbClr val="CDD6FB"/>
                </a:solidFill>
                <a:latin typeface="Arial Black" pitchFamily="34" charset="0"/>
              </a:rPr>
              <a:t>B</a:t>
            </a:r>
            <a:r>
              <a:rPr kumimoji="0" lang="en-US" altLang="zh-TW" sz="1500" i="1">
                <a:latin typeface="Arial Black" pitchFamily="34" charset="0"/>
              </a:rPr>
              <a:t>               </a:t>
            </a:r>
            <a:r>
              <a:rPr kumimoji="0" lang="en-US" altLang="zh-TW" sz="900" i="1">
                <a:latin typeface="Arial Black" pitchFamily="34" charset="0"/>
              </a:rPr>
              <a:t> </a:t>
            </a:r>
            <a:r>
              <a:rPr kumimoji="0" lang="en-US" altLang="zh-TW" sz="900" b="1" i="1">
                <a:solidFill>
                  <a:srgbClr val="303030"/>
                </a:solidFill>
                <a:cs typeface="Arial" charset="0"/>
              </a:rPr>
              <a:t>Graduate Institute of Electronics Engineering, NTU</a:t>
            </a:r>
          </a:p>
        </p:txBody>
      </p:sp>
      <p:pic>
        <p:nvPicPr>
          <p:cNvPr id="5124" name="Picture 6" descr="Ntulogo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8338" y="2"/>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Grp="1" noChangeArrowheads="1"/>
          </p:cNvSpPr>
          <p:nvPr>
            <p:ph type="title"/>
          </p:nvPr>
        </p:nvSpPr>
        <p:spPr bwMode="auto">
          <a:xfrm>
            <a:off x="381000" y="7620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TW" altLang="zh-TW"/>
          </a:p>
        </p:txBody>
      </p:sp>
      <p:sp>
        <p:nvSpPr>
          <p:cNvPr id="5126" name="Rectangle 8"/>
          <p:cNvSpPr>
            <a:spLocks noGrp="1" noChangeArrowheads="1"/>
          </p:cNvSpPr>
          <p:nvPr>
            <p:ph type="body" idx="1"/>
          </p:nvPr>
        </p:nvSpPr>
        <p:spPr bwMode="auto">
          <a:xfrm>
            <a:off x="609600" y="1676400"/>
            <a:ext cx="8002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7" name="Rectangle 9"/>
          <p:cNvSpPr>
            <a:spLocks noChangeArrowheads="1"/>
          </p:cNvSpPr>
          <p:nvPr/>
        </p:nvSpPr>
        <p:spPr bwMode="auto">
          <a:xfrm>
            <a:off x="8316913" y="6491288"/>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0" lang="en-US" altLang="zh-TW"/>
              <a:t>P</a:t>
            </a:r>
            <a:fld id="{77AD3F1B-307F-4955-8069-98C95E8956F5}" type="slidenum">
              <a:rPr kumimoji="0" lang="en-US" altLang="zh-TW"/>
              <a:pPr eaLnBrk="0" hangingPunct="0"/>
              <a:t>‹#›</a:t>
            </a:fld>
            <a:endParaRPr kumimoji="0" lang="en-US" altLang="zh-TW"/>
          </a:p>
        </p:txBody>
      </p:sp>
    </p:spTree>
    <p:extLst>
      <p:ext uri="{BB962C8B-B14F-4D97-AF65-F5344CB8AC3E}">
        <p14:creationId xmlns:p14="http://schemas.microsoft.com/office/powerpoint/2010/main" val="98242450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2400" b="1">
          <a:solidFill>
            <a:schemeClr val="tx2"/>
          </a:solidFill>
          <a:latin typeface="+mj-lt"/>
          <a:ea typeface="+mj-ea"/>
          <a:cs typeface="+mj-cs"/>
        </a:defRPr>
      </a:lvl1pPr>
      <a:lvl2pPr algn="ctr" rtl="0" eaLnBrk="1" fontAlgn="base" hangingPunct="1">
        <a:spcBef>
          <a:spcPct val="0"/>
        </a:spcBef>
        <a:spcAft>
          <a:spcPct val="0"/>
        </a:spcAft>
        <a:defRPr kumimoji="1" sz="2400" b="1">
          <a:solidFill>
            <a:schemeClr val="tx2"/>
          </a:solidFill>
          <a:latin typeface="Arial" charset="0"/>
          <a:ea typeface="新細明體" charset="-120"/>
        </a:defRPr>
      </a:lvl2pPr>
      <a:lvl3pPr algn="ctr" rtl="0" eaLnBrk="1" fontAlgn="base" hangingPunct="1">
        <a:spcBef>
          <a:spcPct val="0"/>
        </a:spcBef>
        <a:spcAft>
          <a:spcPct val="0"/>
        </a:spcAft>
        <a:defRPr kumimoji="1" sz="2400" b="1">
          <a:solidFill>
            <a:schemeClr val="tx2"/>
          </a:solidFill>
          <a:latin typeface="Arial" charset="0"/>
          <a:ea typeface="新細明體" charset="-120"/>
        </a:defRPr>
      </a:lvl3pPr>
      <a:lvl4pPr algn="ctr" rtl="0" eaLnBrk="1" fontAlgn="base" hangingPunct="1">
        <a:spcBef>
          <a:spcPct val="0"/>
        </a:spcBef>
        <a:spcAft>
          <a:spcPct val="0"/>
        </a:spcAft>
        <a:defRPr kumimoji="1" sz="2400" b="1">
          <a:solidFill>
            <a:schemeClr val="tx2"/>
          </a:solidFill>
          <a:latin typeface="Arial" charset="0"/>
          <a:ea typeface="新細明體" charset="-120"/>
        </a:defRPr>
      </a:lvl4pPr>
      <a:lvl5pPr algn="ctr" rtl="0" eaLnBrk="1" fontAlgn="base" hangingPunct="1">
        <a:spcBef>
          <a:spcPct val="0"/>
        </a:spcBef>
        <a:spcAft>
          <a:spcPct val="0"/>
        </a:spcAft>
        <a:defRPr kumimoji="1" sz="2400" b="1">
          <a:solidFill>
            <a:schemeClr val="tx2"/>
          </a:solidFill>
          <a:latin typeface="Arial" charset="0"/>
          <a:ea typeface="新細明體" charset="-120"/>
        </a:defRPr>
      </a:lvl5pPr>
      <a:lvl6pPr marL="342900" algn="ctr" rtl="0" eaLnBrk="1" fontAlgn="base" hangingPunct="1">
        <a:spcBef>
          <a:spcPct val="0"/>
        </a:spcBef>
        <a:spcAft>
          <a:spcPct val="0"/>
        </a:spcAft>
        <a:defRPr kumimoji="1" sz="2400" b="1">
          <a:solidFill>
            <a:schemeClr val="tx2"/>
          </a:solidFill>
          <a:latin typeface="Arial" charset="0"/>
          <a:ea typeface="新細明體" charset="-120"/>
        </a:defRPr>
      </a:lvl6pPr>
      <a:lvl7pPr marL="685800" algn="ctr" rtl="0" eaLnBrk="1" fontAlgn="base" hangingPunct="1">
        <a:spcBef>
          <a:spcPct val="0"/>
        </a:spcBef>
        <a:spcAft>
          <a:spcPct val="0"/>
        </a:spcAft>
        <a:defRPr kumimoji="1" sz="2400" b="1">
          <a:solidFill>
            <a:schemeClr val="tx2"/>
          </a:solidFill>
          <a:latin typeface="Arial" charset="0"/>
          <a:ea typeface="新細明體" charset="-120"/>
        </a:defRPr>
      </a:lvl7pPr>
      <a:lvl8pPr marL="1028700" algn="ctr" rtl="0" eaLnBrk="1" fontAlgn="base" hangingPunct="1">
        <a:spcBef>
          <a:spcPct val="0"/>
        </a:spcBef>
        <a:spcAft>
          <a:spcPct val="0"/>
        </a:spcAft>
        <a:defRPr kumimoji="1" sz="2400" b="1">
          <a:solidFill>
            <a:schemeClr val="tx2"/>
          </a:solidFill>
          <a:latin typeface="Arial" charset="0"/>
          <a:ea typeface="新細明體" charset="-120"/>
        </a:defRPr>
      </a:lvl8pPr>
      <a:lvl9pPr marL="1371600" algn="ctr" rtl="0" eaLnBrk="1" fontAlgn="base" hangingPunct="1">
        <a:spcBef>
          <a:spcPct val="0"/>
        </a:spcBef>
        <a:spcAft>
          <a:spcPct val="0"/>
        </a:spcAft>
        <a:defRPr kumimoji="1" sz="2400" b="1">
          <a:solidFill>
            <a:schemeClr val="tx2"/>
          </a:solidFill>
          <a:latin typeface="Arial" charset="0"/>
          <a:ea typeface="新細明體"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500">
          <a:solidFill>
            <a:schemeClr val="tx1"/>
          </a:solidFill>
          <a:latin typeface="+mn-lt"/>
          <a:ea typeface="+mn-ea"/>
        </a:defRPr>
      </a:lvl3pPr>
      <a:lvl4pPr marL="1200150" indent="-171450" algn="l" rtl="0" eaLnBrk="1" fontAlgn="base" hangingPunct="1">
        <a:spcBef>
          <a:spcPct val="20000"/>
        </a:spcBef>
        <a:spcAft>
          <a:spcPct val="0"/>
        </a:spcAft>
        <a:buClr>
          <a:srgbClr val="FFFF00"/>
        </a:buClr>
        <a:buFont typeface="Wingdings" pitchFamily="2" charset="2"/>
        <a:buBlip>
          <a:blip r:embed="rId14"/>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charset="2"/>
        <a:buBlip>
          <a:blip r:embed="rId15"/>
        </a:buBlip>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grpSp>
      <p:sp>
        <p:nvSpPr>
          <p:cNvPr id="60421" name="Text Box 5"/>
          <p:cNvSpPr txBox="1">
            <a:spLocks noChangeArrowheads="1"/>
          </p:cNvSpPr>
          <p:nvPr/>
        </p:nvSpPr>
        <p:spPr bwMode="auto">
          <a:xfrm>
            <a:off x="304800" y="136527"/>
            <a:ext cx="7543800" cy="323165"/>
          </a:xfrm>
          <a:prstGeom prst="rect">
            <a:avLst/>
          </a:prstGeom>
          <a:noFill/>
          <a:ln w="9525">
            <a:noFill/>
            <a:miter lim="800000"/>
            <a:headEnd/>
            <a:tailEnd/>
          </a:ln>
        </p:spPr>
        <p:txBody>
          <a:bodyPr>
            <a:spAutoFit/>
          </a:bodyPr>
          <a:lstStyle/>
          <a:p>
            <a:pPr eaLnBrk="0" hangingPunct="0">
              <a:spcBef>
                <a:spcPct val="50000"/>
              </a:spcBef>
            </a:pPr>
            <a:r>
              <a:rPr kumimoji="0" lang="en-US" altLang="zh-TW" sz="1500" i="1">
                <a:solidFill>
                  <a:srgbClr val="061244"/>
                </a:solidFill>
                <a:latin typeface="Arial Black" pitchFamily="34" charset="0"/>
                <a:ea typeface="新細明體" charset="-120"/>
              </a:rPr>
              <a:t>A</a:t>
            </a:r>
            <a:r>
              <a:rPr kumimoji="0" lang="en-US" altLang="zh-TW" sz="1500" i="1">
                <a:solidFill>
                  <a:srgbClr val="0A1D6E"/>
                </a:solidFill>
                <a:latin typeface="Arial Black" pitchFamily="34" charset="0"/>
                <a:ea typeface="新細明體" charset="-120"/>
              </a:rPr>
              <a:t>C</a:t>
            </a:r>
            <a:r>
              <a:rPr kumimoji="0" lang="en-US" altLang="zh-TW" sz="1500" i="1">
                <a:solidFill>
                  <a:srgbClr val="0E2898"/>
                </a:solidFill>
                <a:latin typeface="Arial Black" pitchFamily="34" charset="0"/>
                <a:ea typeface="新細明體" charset="-120"/>
              </a:rPr>
              <a:t>C</a:t>
            </a:r>
            <a:r>
              <a:rPr kumimoji="0" lang="en-US" altLang="zh-TW" sz="1500" i="1">
                <a:solidFill>
                  <a:srgbClr val="1234C2"/>
                </a:solidFill>
                <a:latin typeface="Arial Black" pitchFamily="34" charset="0"/>
                <a:ea typeface="新細明體" charset="-120"/>
              </a:rPr>
              <a:t>E</a:t>
            </a:r>
            <a:r>
              <a:rPr kumimoji="0" lang="en-US" altLang="zh-TW" sz="1500" i="1">
                <a:solidFill>
                  <a:srgbClr val="1840EA"/>
                </a:solidFill>
                <a:latin typeface="Arial Black" pitchFamily="34" charset="0"/>
                <a:ea typeface="新細明體" charset="-120"/>
              </a:rPr>
              <a:t>S</a:t>
            </a:r>
            <a:r>
              <a:rPr kumimoji="0" lang="en-US" altLang="zh-TW" sz="1500" i="1">
                <a:solidFill>
                  <a:srgbClr val="2349EB"/>
                </a:solidFill>
                <a:latin typeface="Arial Black" pitchFamily="34" charset="0"/>
                <a:ea typeface="新細明體" charset="-120"/>
              </a:rPr>
              <a:t>S </a:t>
            </a:r>
            <a:r>
              <a:rPr kumimoji="0" lang="en-US" altLang="zh-TW" sz="1500" i="1">
                <a:solidFill>
                  <a:srgbClr val="4767EF"/>
                </a:solidFill>
                <a:latin typeface="Arial Black" pitchFamily="34" charset="0"/>
                <a:ea typeface="新細明體" charset="-120"/>
              </a:rPr>
              <a:t>I</a:t>
            </a:r>
            <a:r>
              <a:rPr kumimoji="0" lang="en-US" altLang="zh-TW" sz="1500" i="1">
                <a:solidFill>
                  <a:srgbClr val="6781F1"/>
                </a:solidFill>
                <a:latin typeface="Arial Black" pitchFamily="34" charset="0"/>
                <a:ea typeface="新細明體" charset="-120"/>
              </a:rPr>
              <a:t>C</a:t>
            </a:r>
            <a:r>
              <a:rPr kumimoji="0" lang="en-US" altLang="zh-TW" sz="1500" i="1">
                <a:solidFill>
                  <a:srgbClr val="3558ED"/>
                </a:solidFill>
                <a:latin typeface="Arial Black" pitchFamily="34" charset="0"/>
                <a:ea typeface="新細明體" charset="-120"/>
              </a:rPr>
              <a:t> </a:t>
            </a:r>
            <a:r>
              <a:rPr kumimoji="0" lang="en-US" altLang="zh-TW" sz="1500" i="1">
                <a:solidFill>
                  <a:srgbClr val="869BF4"/>
                </a:solidFill>
                <a:latin typeface="Arial Black" pitchFamily="34" charset="0"/>
                <a:ea typeface="新細明體" charset="-120"/>
              </a:rPr>
              <a:t>L</a:t>
            </a:r>
            <a:r>
              <a:rPr kumimoji="0" lang="en-US" altLang="zh-TW" sz="1500" i="1">
                <a:solidFill>
                  <a:srgbClr val="A7B6F7"/>
                </a:solidFill>
                <a:latin typeface="Arial Black" pitchFamily="34" charset="0"/>
                <a:ea typeface="新細明體" charset="-120"/>
              </a:rPr>
              <a:t>A</a:t>
            </a:r>
            <a:r>
              <a:rPr kumimoji="0" lang="en-US" altLang="zh-TW" sz="1500" i="1">
                <a:solidFill>
                  <a:srgbClr val="CDD6FB"/>
                </a:solidFill>
                <a:latin typeface="Arial Black" pitchFamily="34" charset="0"/>
                <a:ea typeface="新細明體" charset="-120"/>
              </a:rPr>
              <a:t>B</a:t>
            </a:r>
            <a:r>
              <a:rPr kumimoji="0" lang="en-US" altLang="zh-TW" sz="1500" i="1">
                <a:solidFill>
                  <a:srgbClr val="000000"/>
                </a:solidFill>
                <a:latin typeface="Arial Black" pitchFamily="34" charset="0"/>
                <a:ea typeface="新細明體" charset="-120"/>
              </a:rPr>
              <a:t>               </a:t>
            </a:r>
            <a:r>
              <a:rPr kumimoji="0" lang="en-US" altLang="zh-TW" sz="900" i="1">
                <a:solidFill>
                  <a:srgbClr val="000000"/>
                </a:solidFill>
                <a:latin typeface="Arial Black" pitchFamily="34" charset="0"/>
                <a:ea typeface="新細明體" charset="-120"/>
              </a:rPr>
              <a:t> </a:t>
            </a:r>
            <a:r>
              <a:rPr kumimoji="0" lang="en-US" altLang="zh-TW" sz="900" b="1" i="1">
                <a:solidFill>
                  <a:srgbClr val="303030"/>
                </a:solidFill>
                <a:ea typeface="新細明體" charset="-120"/>
                <a:cs typeface="Arial" charset="0"/>
              </a:rPr>
              <a:t>Graduate Institute of Electronics Engineering, NTU</a:t>
            </a:r>
          </a:p>
        </p:txBody>
      </p:sp>
      <p:pic>
        <p:nvPicPr>
          <p:cNvPr id="60422" name="Picture 6" descr="Ntulogo3"/>
          <p:cNvPicPr>
            <a:picLocks noChangeAspect="1" noChangeArrowheads="1"/>
          </p:cNvPicPr>
          <p:nvPr/>
        </p:nvPicPr>
        <p:blipFill>
          <a:blip r:embed="rId13"/>
          <a:srcRect/>
          <a:stretch>
            <a:fillRect/>
          </a:stretch>
        </p:blipFill>
        <p:spPr bwMode="auto">
          <a:xfrm>
            <a:off x="8288338" y="2"/>
            <a:ext cx="779462" cy="760413"/>
          </a:xfrm>
          <a:prstGeom prst="rect">
            <a:avLst/>
          </a:prstGeom>
          <a:noFill/>
          <a:ln w="9525">
            <a:noFill/>
            <a:miter lim="800000"/>
            <a:headEnd/>
            <a:tailEnd/>
          </a:ln>
        </p:spPr>
      </p:pic>
      <p:sp>
        <p:nvSpPr>
          <p:cNvPr id="60423"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TW" altLang="zh-TW"/>
          </a:p>
        </p:txBody>
      </p:sp>
      <p:sp>
        <p:nvSpPr>
          <p:cNvPr id="60424" name="Rectangle 8"/>
          <p:cNvSpPr>
            <a:spLocks noGrp="1" noChangeArrowheads="1"/>
          </p:cNvSpPr>
          <p:nvPr>
            <p:ph type="body" idx="1"/>
          </p:nvPr>
        </p:nvSpPr>
        <p:spPr bwMode="auto">
          <a:xfrm>
            <a:off x="609600" y="1676400"/>
            <a:ext cx="80025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0425" name="Rectangle 9"/>
          <p:cNvSpPr>
            <a:spLocks noChangeArrowheads="1"/>
          </p:cNvSpPr>
          <p:nvPr/>
        </p:nvSpPr>
        <p:spPr bwMode="auto">
          <a:xfrm>
            <a:off x="8316913" y="6491288"/>
            <a:ext cx="620683" cy="369332"/>
          </a:xfrm>
          <a:prstGeom prst="rect">
            <a:avLst/>
          </a:prstGeom>
          <a:noFill/>
          <a:ln w="9525">
            <a:noFill/>
            <a:miter lim="800000"/>
            <a:headEnd/>
            <a:tailEnd/>
          </a:ln>
        </p:spPr>
        <p:txBody>
          <a:bodyPr wrap="none">
            <a:spAutoFit/>
          </a:bodyPr>
          <a:lstStyle/>
          <a:p>
            <a:pPr eaLnBrk="0" hangingPunct="0"/>
            <a:r>
              <a:rPr kumimoji="0" lang="en-US" altLang="zh-TW">
                <a:solidFill>
                  <a:srgbClr val="000000"/>
                </a:solidFill>
                <a:ea typeface="新細明體" charset="-120"/>
              </a:rPr>
              <a:t>P</a:t>
            </a:r>
            <a:fld id="{C86545E2-EEFB-4DC4-8865-69F029E42BB0}" type="slidenum">
              <a:rPr kumimoji="0" lang="en-US" altLang="zh-TW">
                <a:solidFill>
                  <a:srgbClr val="000000"/>
                </a:solidFill>
                <a:ea typeface="新細明體" charset="-120"/>
              </a:rPr>
              <a:pPr eaLnBrk="0" hangingPunct="0"/>
              <a:t>‹#›</a:t>
            </a:fld>
            <a:endParaRPr kumimoji="0" lang="en-US" altLang="zh-TW">
              <a:solidFill>
                <a:srgbClr val="000000"/>
              </a:solidFill>
              <a:ea typeface="新細明體" charset="-120"/>
            </a:endParaRPr>
          </a:p>
        </p:txBody>
      </p:sp>
    </p:spTree>
    <p:extLst>
      <p:ext uri="{BB962C8B-B14F-4D97-AF65-F5344CB8AC3E}">
        <p14:creationId xmlns:p14="http://schemas.microsoft.com/office/powerpoint/2010/main" val="322328630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2400" b="1">
          <a:solidFill>
            <a:schemeClr val="tx2"/>
          </a:solidFill>
          <a:latin typeface="+mj-lt"/>
          <a:ea typeface="+mj-ea"/>
          <a:cs typeface="+mj-cs"/>
        </a:defRPr>
      </a:lvl1pPr>
      <a:lvl2pPr algn="ctr" rtl="0" eaLnBrk="1" fontAlgn="base" hangingPunct="1">
        <a:spcBef>
          <a:spcPct val="0"/>
        </a:spcBef>
        <a:spcAft>
          <a:spcPct val="0"/>
        </a:spcAft>
        <a:defRPr kumimoji="1" sz="2400" b="1">
          <a:solidFill>
            <a:schemeClr val="tx2"/>
          </a:solidFill>
          <a:latin typeface="Arial" charset="0"/>
          <a:ea typeface="新細明體" charset="-120"/>
        </a:defRPr>
      </a:lvl2pPr>
      <a:lvl3pPr algn="ctr" rtl="0" eaLnBrk="1" fontAlgn="base" hangingPunct="1">
        <a:spcBef>
          <a:spcPct val="0"/>
        </a:spcBef>
        <a:spcAft>
          <a:spcPct val="0"/>
        </a:spcAft>
        <a:defRPr kumimoji="1" sz="2400" b="1">
          <a:solidFill>
            <a:schemeClr val="tx2"/>
          </a:solidFill>
          <a:latin typeface="Arial" charset="0"/>
          <a:ea typeface="新細明體" charset="-120"/>
        </a:defRPr>
      </a:lvl3pPr>
      <a:lvl4pPr algn="ctr" rtl="0" eaLnBrk="1" fontAlgn="base" hangingPunct="1">
        <a:spcBef>
          <a:spcPct val="0"/>
        </a:spcBef>
        <a:spcAft>
          <a:spcPct val="0"/>
        </a:spcAft>
        <a:defRPr kumimoji="1" sz="2400" b="1">
          <a:solidFill>
            <a:schemeClr val="tx2"/>
          </a:solidFill>
          <a:latin typeface="Arial" charset="0"/>
          <a:ea typeface="新細明體" charset="-120"/>
        </a:defRPr>
      </a:lvl4pPr>
      <a:lvl5pPr algn="ctr" rtl="0" eaLnBrk="1" fontAlgn="base" hangingPunct="1">
        <a:spcBef>
          <a:spcPct val="0"/>
        </a:spcBef>
        <a:spcAft>
          <a:spcPct val="0"/>
        </a:spcAft>
        <a:defRPr kumimoji="1" sz="2400" b="1">
          <a:solidFill>
            <a:schemeClr val="tx2"/>
          </a:solidFill>
          <a:latin typeface="Arial" charset="0"/>
          <a:ea typeface="新細明體" charset="-120"/>
        </a:defRPr>
      </a:lvl5pPr>
      <a:lvl6pPr marL="342900" algn="ctr" rtl="0" eaLnBrk="1" fontAlgn="base" hangingPunct="1">
        <a:spcBef>
          <a:spcPct val="0"/>
        </a:spcBef>
        <a:spcAft>
          <a:spcPct val="0"/>
        </a:spcAft>
        <a:defRPr kumimoji="1" sz="2400" b="1">
          <a:solidFill>
            <a:schemeClr val="tx2"/>
          </a:solidFill>
          <a:latin typeface="Arial" charset="0"/>
          <a:ea typeface="新細明體" charset="-120"/>
        </a:defRPr>
      </a:lvl6pPr>
      <a:lvl7pPr marL="685800" algn="ctr" rtl="0" eaLnBrk="1" fontAlgn="base" hangingPunct="1">
        <a:spcBef>
          <a:spcPct val="0"/>
        </a:spcBef>
        <a:spcAft>
          <a:spcPct val="0"/>
        </a:spcAft>
        <a:defRPr kumimoji="1" sz="2400" b="1">
          <a:solidFill>
            <a:schemeClr val="tx2"/>
          </a:solidFill>
          <a:latin typeface="Arial" charset="0"/>
          <a:ea typeface="新細明體" charset="-120"/>
        </a:defRPr>
      </a:lvl7pPr>
      <a:lvl8pPr marL="1028700" algn="ctr" rtl="0" eaLnBrk="1" fontAlgn="base" hangingPunct="1">
        <a:spcBef>
          <a:spcPct val="0"/>
        </a:spcBef>
        <a:spcAft>
          <a:spcPct val="0"/>
        </a:spcAft>
        <a:defRPr kumimoji="1" sz="2400" b="1">
          <a:solidFill>
            <a:schemeClr val="tx2"/>
          </a:solidFill>
          <a:latin typeface="Arial" charset="0"/>
          <a:ea typeface="新細明體" charset="-120"/>
        </a:defRPr>
      </a:lvl8pPr>
      <a:lvl9pPr marL="1371600" algn="ctr" rtl="0" eaLnBrk="1" fontAlgn="base" hangingPunct="1">
        <a:spcBef>
          <a:spcPct val="0"/>
        </a:spcBef>
        <a:spcAft>
          <a:spcPct val="0"/>
        </a:spcAft>
        <a:defRPr kumimoji="1" sz="2400" b="1">
          <a:solidFill>
            <a:schemeClr val="tx2"/>
          </a:solidFill>
          <a:latin typeface="Arial" charset="0"/>
          <a:ea typeface="新細明體"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FF0000"/>
        </a:buClr>
        <a:buFont typeface="Wingdings" pitchFamily="2" charset="2"/>
        <a:buChar char="v"/>
        <a:defRPr kumimoji="1" sz="1500">
          <a:solidFill>
            <a:schemeClr val="tx1"/>
          </a:solidFill>
          <a:latin typeface="+mn-lt"/>
          <a:ea typeface="+mn-ea"/>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500">
          <a:solidFill>
            <a:schemeClr val="tx1"/>
          </a:solidFill>
          <a:latin typeface="+mn-lt"/>
          <a:ea typeface="+mn-ea"/>
        </a:defRPr>
      </a:lvl3pPr>
      <a:lvl4pPr marL="1200150" indent="-171450" algn="l" rtl="0" eaLnBrk="1" fontAlgn="base" hangingPunct="1">
        <a:spcBef>
          <a:spcPct val="20000"/>
        </a:spcBef>
        <a:spcAft>
          <a:spcPct val="0"/>
        </a:spcAft>
        <a:buClr>
          <a:srgbClr val="FFFF00"/>
        </a:buClr>
        <a:buFont typeface="Wingdings" pitchFamily="2" charset="2"/>
        <a:buBlip>
          <a:blip r:embed="rId14"/>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pitchFamily="2" charset="2"/>
        <a:buBlip>
          <a:blip r:embed="rId15"/>
        </a:buBlip>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152402"/>
            <a:ext cx="8070850" cy="6842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p:cNvSpPr>
            <a:spLocks noGrp="1" noChangeArrowheads="1"/>
          </p:cNvSpPr>
          <p:nvPr>
            <p:ph type="body" idx="1"/>
          </p:nvPr>
        </p:nvSpPr>
        <p:spPr bwMode="auto">
          <a:xfrm>
            <a:off x="539751" y="981077"/>
            <a:ext cx="8135938"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25988" name="Rectangle 4"/>
          <p:cNvSpPr>
            <a:spLocks noGrp="1" noChangeArrowheads="1"/>
          </p:cNvSpPr>
          <p:nvPr>
            <p:ph type="sldNum" sz="quarter" idx="4"/>
          </p:nvPr>
        </p:nvSpPr>
        <p:spPr bwMode="auto">
          <a:xfrm>
            <a:off x="3720583" y="6346825"/>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900">
                <a:ea typeface="新細明體" pitchFamily="18" charset="-120"/>
              </a:defRPr>
            </a:lvl1pPr>
          </a:lstStyle>
          <a:p>
            <a:pPr>
              <a:defRPr/>
            </a:pPr>
            <a:fld id="{B7B1E775-0B96-40A8-8227-29B88E58C56A}" type="slidenum">
              <a:rPr lang="en-US" altLang="zh-TW" smtClean="0">
                <a:solidFill>
                  <a:srgbClr val="000000"/>
                </a:solidFill>
                <a:latin typeface="Tahoma" pitchFamily="34" charset="0"/>
              </a:rPr>
              <a:pPr>
                <a:defRPr/>
              </a:pPr>
              <a:t>‹#›</a:t>
            </a:fld>
            <a:endParaRPr lang="en-US" altLang="zh-TW" dirty="0">
              <a:solidFill>
                <a:srgbClr val="000000"/>
              </a:solidFill>
              <a:latin typeface="Tahoma" pitchFamily="34" charset="0"/>
            </a:endParaRPr>
          </a:p>
        </p:txBody>
      </p:sp>
      <p:sp>
        <p:nvSpPr>
          <p:cNvPr id="425989" name="Rectangle 5"/>
          <p:cNvSpPr>
            <a:spLocks noChangeArrowheads="1"/>
          </p:cNvSpPr>
          <p:nvPr/>
        </p:nvSpPr>
        <p:spPr bwMode="gray">
          <a:xfrm>
            <a:off x="468314" y="86518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1800">
              <a:solidFill>
                <a:srgbClr val="000000"/>
              </a:solidFill>
              <a:latin typeface="Tahoma" pitchFamily="34" charset="0"/>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39" y="6292850"/>
            <a:ext cx="2146300" cy="565150"/>
          </a:xfrm>
          <a:prstGeom prst="rect">
            <a:avLst/>
          </a:prstGeom>
        </p:spPr>
      </p:pic>
    </p:spTree>
    <p:extLst>
      <p:ext uri="{BB962C8B-B14F-4D97-AF65-F5344CB8AC3E}">
        <p14:creationId xmlns:p14="http://schemas.microsoft.com/office/powerpoint/2010/main" val="23545546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hdr="0" ftr="0" dt="0"/>
  <p:txStyles>
    <p:titleStyle>
      <a:lvl1pPr algn="ctr" rtl="0" eaLnBrk="1" fontAlgn="base" hangingPunct="1">
        <a:spcBef>
          <a:spcPct val="0"/>
        </a:spcBef>
        <a:spcAft>
          <a:spcPct val="0"/>
        </a:spcAft>
        <a:defRPr kumimoji="1" sz="2100" b="1">
          <a:solidFill>
            <a:schemeClr val="tx2"/>
          </a:solidFill>
          <a:latin typeface="+mj-lt"/>
          <a:ea typeface="+mj-ea"/>
          <a:cs typeface="+mj-cs"/>
        </a:defRPr>
      </a:lvl1pPr>
      <a:lvl2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5pPr>
      <a:lvl6pPr marL="3429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6pPr>
      <a:lvl7pPr marL="6858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7pPr>
      <a:lvl8pPr marL="10287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8pPr>
      <a:lvl9pPr marL="1371600" algn="ctr" rtl="0" eaLnBrk="1" fontAlgn="base" hangingPunct="1">
        <a:spcBef>
          <a:spcPct val="0"/>
        </a:spcBef>
        <a:spcAft>
          <a:spcPct val="0"/>
        </a:spcAft>
        <a:defRPr kumimoji="1" sz="2100" b="1">
          <a:solidFill>
            <a:schemeClr val="tx2"/>
          </a:solidFill>
          <a:latin typeface="Arial" pitchFamily="34" charset="0"/>
          <a:ea typeface="新細明體" pitchFamily="18" charset="-120"/>
        </a:defRPr>
      </a:lvl9pPr>
    </p:titleStyle>
    <p:bodyStyle>
      <a:lvl1pPr marL="257175" indent="-257175" algn="l" rtl="0" eaLnBrk="1" fontAlgn="base" hangingPunct="1">
        <a:spcBef>
          <a:spcPct val="20000"/>
        </a:spcBef>
        <a:spcAft>
          <a:spcPct val="0"/>
        </a:spcAft>
        <a:buClr>
          <a:schemeClr val="tx1"/>
        </a:buClr>
        <a:buSzPct val="120000"/>
        <a:buFont typeface="標楷體" pitchFamily="65" charset="-120"/>
        <a:buChar char="․"/>
        <a:defRPr kumimoji="1" sz="1800">
          <a:solidFill>
            <a:schemeClr val="tx1"/>
          </a:solidFill>
          <a:latin typeface="+mn-lt"/>
          <a:ea typeface="+mn-ea"/>
          <a:cs typeface="+mn-cs"/>
        </a:defRPr>
      </a:lvl1pPr>
      <a:lvl2pPr marL="557213" indent="-214313" algn="l" rtl="0" eaLnBrk="1" fontAlgn="base" hangingPunct="1">
        <a:spcBef>
          <a:spcPct val="20000"/>
        </a:spcBef>
        <a:spcAft>
          <a:spcPct val="0"/>
        </a:spcAft>
        <a:buClr>
          <a:srgbClr val="000099"/>
        </a:buClr>
        <a:buSzPct val="55000"/>
        <a:buFont typeface="Symbol" pitchFamily="18" charset="2"/>
        <a:buChar char="¾"/>
        <a:defRPr kumimoji="1" sz="1500">
          <a:solidFill>
            <a:srgbClr val="000099"/>
          </a:solidFill>
          <a:latin typeface="+mn-lt"/>
          <a:ea typeface="+mn-ea"/>
        </a:defRPr>
      </a:lvl2pPr>
      <a:lvl3pPr marL="857250" indent="-171450" algn="l" rtl="0" eaLnBrk="1" fontAlgn="base" hangingPunct="1">
        <a:spcBef>
          <a:spcPct val="20000"/>
        </a:spcBef>
        <a:spcAft>
          <a:spcPct val="0"/>
        </a:spcAft>
        <a:buClr>
          <a:srgbClr val="003300"/>
        </a:buClr>
        <a:buSzPct val="50000"/>
        <a:buFont typeface="Wingdings" pitchFamily="2" charset="2"/>
        <a:buChar char="n"/>
        <a:defRPr kumimoji="1" sz="1800">
          <a:solidFill>
            <a:srgbClr val="003300"/>
          </a:solidFill>
          <a:latin typeface="+mn-lt"/>
          <a:ea typeface="+mn-ea"/>
        </a:defRPr>
      </a:lvl3pPr>
      <a:lvl4pPr marL="1200150" indent="-171450" algn="l" rtl="0" eaLnBrk="1" fontAlgn="base" hangingPunct="1">
        <a:spcBef>
          <a:spcPct val="20000"/>
        </a:spcBef>
        <a:spcAft>
          <a:spcPct val="0"/>
        </a:spcAft>
        <a:buClr>
          <a:srgbClr val="990000"/>
        </a:buClr>
        <a:buSzPct val="55000"/>
        <a:buFont typeface="Wingdings" pitchFamily="2" charset="2"/>
        <a:buChar char="n"/>
        <a:defRPr kumimoji="1" sz="1500">
          <a:solidFill>
            <a:srgbClr val="990000"/>
          </a:solidFill>
          <a:latin typeface="+mn-lt"/>
          <a:ea typeface="+mn-ea"/>
        </a:defRPr>
      </a:lvl4pPr>
      <a:lvl5pPr marL="15430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6pPr>
      <a:lvl7pPr marL="22288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7pPr>
      <a:lvl8pPr marL="25717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8pPr>
      <a:lvl9pPr marL="2914650" indent="-171450" algn="l" rtl="0" eaLnBrk="1" fontAlgn="base" hangingPunct="1">
        <a:spcBef>
          <a:spcPct val="20000"/>
        </a:spcBef>
        <a:spcAft>
          <a:spcPct val="0"/>
        </a:spcAft>
        <a:buClr>
          <a:srgbClr val="000066"/>
        </a:buClr>
        <a:buSzPct val="50000"/>
        <a:buFont typeface="Wingdings" pitchFamily="2" charset="2"/>
        <a:buChar char="n"/>
        <a:defRPr kumimoji="1" sz="1500">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457200" y="762000"/>
            <a:ext cx="8229600" cy="5715000"/>
            <a:chOff x="288" y="480"/>
            <a:chExt cx="5184" cy="3600"/>
          </a:xfrm>
        </p:grpSpPr>
        <p:sp>
          <p:nvSpPr>
            <p:cNvPr id="106499"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sp>
          <p:nvSpPr>
            <p:cNvPr id="106500"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a:defRPr/>
              </a:pPr>
              <a:endParaRPr lang="zh-TW" altLang="en-US" sz="1800">
                <a:solidFill>
                  <a:srgbClr val="000000"/>
                </a:solidFill>
                <a:latin typeface="Times New Roman" pitchFamily="18" charset="0"/>
              </a:endParaRPr>
            </a:p>
          </p:txBody>
        </p:sp>
      </p:grpSp>
      <p:sp>
        <p:nvSpPr>
          <p:cNvPr id="106501" name="Text Box 5"/>
          <p:cNvSpPr txBox="1">
            <a:spLocks noChangeArrowheads="1"/>
          </p:cNvSpPr>
          <p:nvPr/>
        </p:nvSpPr>
        <p:spPr bwMode="auto">
          <a:xfrm>
            <a:off x="457200" y="381002"/>
            <a:ext cx="7391400" cy="323165"/>
          </a:xfrm>
          <a:prstGeom prst="rect">
            <a:avLst/>
          </a:prstGeom>
          <a:noFill/>
          <a:ln w="9525">
            <a:noFill/>
            <a:miter lim="800000"/>
            <a:headEnd/>
            <a:tailEnd/>
          </a:ln>
          <a:effectLst/>
        </p:spPr>
        <p:txBody>
          <a:bodyPr>
            <a:spAutoFit/>
          </a:bodyPr>
          <a:lstStyle/>
          <a:p>
            <a:pPr eaLnBrk="0" hangingPunct="0">
              <a:spcBef>
                <a:spcPct val="50000"/>
              </a:spcBef>
              <a:defRPr/>
            </a:pPr>
            <a:r>
              <a:rPr kumimoji="0" lang="en-US" altLang="zh-TW" sz="1500" i="1">
                <a:solidFill>
                  <a:srgbClr val="061244"/>
                </a:solidFill>
                <a:latin typeface="Arial Black" pitchFamily="34" charset="0"/>
              </a:rPr>
              <a:t>A</a:t>
            </a:r>
            <a:r>
              <a:rPr kumimoji="0" lang="en-US" altLang="zh-TW" sz="1500" i="1">
                <a:solidFill>
                  <a:srgbClr val="0A1D6E"/>
                </a:solidFill>
                <a:latin typeface="Arial Black" pitchFamily="34" charset="0"/>
              </a:rPr>
              <a:t>C</a:t>
            </a:r>
            <a:r>
              <a:rPr kumimoji="0" lang="en-US" altLang="zh-TW" sz="1500" i="1">
                <a:solidFill>
                  <a:srgbClr val="0E2898"/>
                </a:solidFill>
                <a:latin typeface="Arial Black" pitchFamily="34" charset="0"/>
              </a:rPr>
              <a:t>C</a:t>
            </a:r>
            <a:r>
              <a:rPr kumimoji="0" lang="en-US" altLang="zh-TW" sz="1500" i="1">
                <a:solidFill>
                  <a:srgbClr val="1234C2"/>
                </a:solidFill>
                <a:latin typeface="Arial Black" pitchFamily="34" charset="0"/>
              </a:rPr>
              <a:t>E</a:t>
            </a:r>
            <a:r>
              <a:rPr kumimoji="0" lang="en-US" altLang="zh-TW" sz="1500" i="1">
                <a:solidFill>
                  <a:srgbClr val="1840EA"/>
                </a:solidFill>
                <a:latin typeface="Arial Black" pitchFamily="34" charset="0"/>
              </a:rPr>
              <a:t>S</a:t>
            </a:r>
            <a:r>
              <a:rPr kumimoji="0" lang="en-US" altLang="zh-TW" sz="1500" i="1">
                <a:solidFill>
                  <a:srgbClr val="2349EB"/>
                </a:solidFill>
                <a:latin typeface="Arial Black" pitchFamily="34" charset="0"/>
              </a:rPr>
              <a:t>S </a:t>
            </a:r>
            <a:r>
              <a:rPr kumimoji="0" lang="en-US" altLang="zh-TW" sz="1500" i="1">
                <a:solidFill>
                  <a:srgbClr val="4767EF"/>
                </a:solidFill>
                <a:latin typeface="Arial Black" pitchFamily="34" charset="0"/>
              </a:rPr>
              <a:t>I</a:t>
            </a:r>
            <a:r>
              <a:rPr kumimoji="0" lang="en-US" altLang="zh-TW" sz="1500" i="1">
                <a:solidFill>
                  <a:srgbClr val="6781F1"/>
                </a:solidFill>
                <a:latin typeface="Arial Black" pitchFamily="34" charset="0"/>
              </a:rPr>
              <a:t>C</a:t>
            </a:r>
            <a:r>
              <a:rPr kumimoji="0" lang="en-US" altLang="zh-TW" sz="1500" i="1">
                <a:solidFill>
                  <a:srgbClr val="3558ED"/>
                </a:solidFill>
                <a:latin typeface="Arial Black" pitchFamily="34" charset="0"/>
              </a:rPr>
              <a:t> </a:t>
            </a:r>
            <a:r>
              <a:rPr kumimoji="0" lang="en-US" altLang="zh-TW" sz="1500" i="1">
                <a:solidFill>
                  <a:srgbClr val="869BF4"/>
                </a:solidFill>
                <a:latin typeface="Arial Black" pitchFamily="34" charset="0"/>
              </a:rPr>
              <a:t>L</a:t>
            </a:r>
            <a:r>
              <a:rPr kumimoji="0" lang="en-US" altLang="zh-TW" sz="1500" i="1">
                <a:solidFill>
                  <a:srgbClr val="A7B6F7"/>
                </a:solidFill>
                <a:latin typeface="Arial Black" pitchFamily="34" charset="0"/>
              </a:rPr>
              <a:t>A</a:t>
            </a:r>
            <a:r>
              <a:rPr kumimoji="0" lang="en-US" altLang="zh-TW" sz="1500" i="1">
                <a:solidFill>
                  <a:srgbClr val="CDD6FB"/>
                </a:solidFill>
                <a:latin typeface="Arial Black" pitchFamily="34" charset="0"/>
              </a:rPr>
              <a:t>B</a:t>
            </a:r>
            <a:r>
              <a:rPr kumimoji="0" lang="en-US" altLang="zh-TW" sz="1500" i="1">
                <a:solidFill>
                  <a:srgbClr val="000000"/>
                </a:solidFill>
                <a:latin typeface="Arial Black" pitchFamily="34" charset="0"/>
              </a:rPr>
              <a:t>               </a:t>
            </a:r>
            <a:r>
              <a:rPr kumimoji="0" lang="en-US" altLang="zh-TW" sz="900" i="1">
                <a:solidFill>
                  <a:srgbClr val="000000"/>
                </a:solidFill>
                <a:latin typeface="Arial Black" pitchFamily="34" charset="0"/>
              </a:rPr>
              <a:t> </a:t>
            </a:r>
            <a:r>
              <a:rPr kumimoji="0" lang="en-US" altLang="zh-TW" sz="900" b="1" i="1">
                <a:solidFill>
                  <a:srgbClr val="303030"/>
                </a:solidFill>
                <a:cs typeface="Arial" charset="0"/>
              </a:rPr>
              <a:t>Graduate Institute of Electronics Engineering, NTU</a:t>
            </a:r>
          </a:p>
        </p:txBody>
      </p:sp>
      <p:pic>
        <p:nvPicPr>
          <p:cNvPr id="4100" name="Picture 6" descr="Ntulogo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1" y="228602"/>
            <a:ext cx="7794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3" name="Rectangle 7"/>
          <p:cNvSpPr>
            <a:spLocks noGrp="1" noChangeArrowheads="1"/>
          </p:cNvSpPr>
          <p:nvPr>
            <p:ph type="title"/>
          </p:nvPr>
        </p:nvSpPr>
        <p:spPr bwMode="auto">
          <a:xfrm>
            <a:off x="685800" y="9144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zh-TW" altLang="en-US" dirty="0"/>
          </a:p>
        </p:txBody>
      </p:sp>
      <p:sp>
        <p:nvSpPr>
          <p:cNvPr id="4102" name="Rectangle 8"/>
          <p:cNvSpPr>
            <a:spLocks noGrp="1" noChangeArrowheads="1"/>
          </p:cNvSpPr>
          <p:nvPr>
            <p:ph type="body" idx="1"/>
          </p:nvPr>
        </p:nvSpPr>
        <p:spPr bwMode="auto">
          <a:xfrm>
            <a:off x="685800" y="18288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6505" name="Rectangle 9"/>
          <p:cNvSpPr>
            <a:spLocks noGrp="1" noChangeArrowheads="1"/>
          </p:cNvSpPr>
          <p:nvPr>
            <p:ph type="sldNum" sz="quarter" idx="4"/>
          </p:nvPr>
        </p:nvSpPr>
        <p:spPr bwMode="auto">
          <a:xfrm>
            <a:off x="6553200" y="64770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0" sz="1050">
                <a:latin typeface="+mn-lt"/>
              </a:defRPr>
            </a:lvl1pPr>
          </a:lstStyle>
          <a:p>
            <a:pPr>
              <a:defRPr/>
            </a:pPr>
            <a:r>
              <a:rPr lang="en-US" altLang="zh-TW">
                <a:solidFill>
                  <a:srgbClr val="000000"/>
                </a:solidFill>
              </a:rPr>
              <a:t>P. </a:t>
            </a:r>
            <a:fld id="{3B53F9C4-6329-4AA3-8AA3-03FC09D7D976}" type="slidenum">
              <a:rPr lang="en-US" altLang="zh-TW">
                <a:solidFill>
                  <a:srgbClr val="000000"/>
                </a:solidFill>
              </a:rPr>
              <a:pPr>
                <a:defRPr/>
              </a:pPr>
              <a:t>‹#›</a:t>
            </a:fld>
            <a:endParaRPr lang="en-US" altLang="zh-TW">
              <a:solidFill>
                <a:srgbClr val="000000"/>
              </a:solidFill>
            </a:endParaRPr>
          </a:p>
        </p:txBody>
      </p:sp>
      <p:sp>
        <p:nvSpPr>
          <p:cNvPr id="106506" name="Rectangle 10"/>
          <p:cNvSpPr>
            <a:spLocks noGrp="1" noChangeArrowheads="1"/>
          </p:cNvSpPr>
          <p:nvPr>
            <p:ph type="ftr" sz="quarter" idx="3"/>
          </p:nvPr>
        </p:nvSpPr>
        <p:spPr bwMode="auto">
          <a:xfrm>
            <a:off x="31242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kumimoji="0" sz="1050" i="1">
                <a:latin typeface="+mn-lt"/>
              </a:defRPr>
            </a:lvl1pPr>
          </a:lstStyle>
          <a:p>
            <a:pPr>
              <a:defRPr/>
            </a:pPr>
            <a:endParaRPr lang="en-US" altLang="zh-TW">
              <a:solidFill>
                <a:srgbClr val="000000"/>
              </a:solidFill>
            </a:endParaRPr>
          </a:p>
        </p:txBody>
      </p:sp>
    </p:spTree>
    <p:extLst>
      <p:ext uri="{BB962C8B-B14F-4D97-AF65-F5344CB8AC3E}">
        <p14:creationId xmlns:p14="http://schemas.microsoft.com/office/powerpoint/2010/main" val="31863663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hdr="0" ftr="0" dt="0"/>
  <p:txStyles>
    <p:titleStyle>
      <a:lvl1pPr algn="ctr" rtl="0" eaLnBrk="1" fontAlgn="base" hangingPunct="1">
        <a:spcBef>
          <a:spcPct val="0"/>
        </a:spcBef>
        <a:spcAft>
          <a:spcPct val="0"/>
        </a:spcAft>
        <a:defRPr kumimoji="1" sz="2100" b="1">
          <a:solidFill>
            <a:schemeClr val="tx2"/>
          </a:solidFill>
          <a:effectLst>
            <a:outerShdw blurRad="38100" dist="38100" dir="2700000" algn="tl">
              <a:srgbClr val="C0C0C0"/>
            </a:outerShdw>
          </a:effectLst>
          <a:latin typeface="Calibri" pitchFamily="34" charset="0"/>
          <a:ea typeface="+mj-ea"/>
          <a:cs typeface="Calibri" pitchFamily="34" charset="0"/>
        </a:defRPr>
      </a:lvl1pPr>
      <a:lvl2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2pPr>
      <a:lvl3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3pPr>
      <a:lvl4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4pPr>
      <a:lvl5pPr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5pPr>
      <a:lvl6pPr marL="3429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6pPr>
      <a:lvl7pPr marL="6858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7pPr>
      <a:lvl8pPr marL="10287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8pPr>
      <a:lvl9pPr marL="1371600" algn="ctr" rtl="0" eaLnBrk="1" fontAlgn="base" hangingPunct="1">
        <a:spcBef>
          <a:spcPct val="0"/>
        </a:spcBef>
        <a:spcAft>
          <a:spcPct val="0"/>
        </a:spcAft>
        <a:defRPr kumimoji="1" sz="2700" b="1">
          <a:solidFill>
            <a:schemeClr val="tx2"/>
          </a:solidFill>
          <a:effectLst>
            <a:outerShdw blurRad="38100" dist="38100" dir="2700000" algn="tl">
              <a:srgbClr val="C0C0C0"/>
            </a:outerShdw>
          </a:effectLst>
          <a:latin typeface="Arial" charset="0"/>
          <a:ea typeface="新細明體" pitchFamily="18" charset="-120"/>
        </a:defRPr>
      </a:lvl9pPr>
    </p:titleStyle>
    <p:bodyStyle>
      <a:lvl1pPr marL="257175" indent="-257175" algn="l" rtl="0" eaLnBrk="1" fontAlgn="base" hangingPunct="1">
        <a:spcBef>
          <a:spcPct val="20000"/>
        </a:spcBef>
        <a:spcAft>
          <a:spcPct val="0"/>
        </a:spcAft>
        <a:buClr>
          <a:schemeClr val="accent2"/>
        </a:buClr>
        <a:buFont typeface="Wingdings" pitchFamily="2" charset="2"/>
        <a:buChar char="v"/>
        <a:defRPr kumimoji="1" sz="1500">
          <a:solidFill>
            <a:schemeClr val="tx1"/>
          </a:solidFill>
          <a:latin typeface="Calibri" pitchFamily="34" charset="0"/>
          <a:ea typeface="+mn-ea"/>
          <a:cs typeface="Calibri" pitchFamily="34" charset="0"/>
        </a:defRPr>
      </a:lvl1pPr>
      <a:lvl2pPr marL="557213" indent="-214313" algn="l" rtl="0" eaLnBrk="1" fontAlgn="base" hangingPunct="1">
        <a:spcBef>
          <a:spcPct val="20000"/>
        </a:spcBef>
        <a:spcAft>
          <a:spcPct val="0"/>
        </a:spcAft>
        <a:buClr>
          <a:srgbClr val="FF0000"/>
        </a:buClr>
        <a:buFont typeface="Wingdings" pitchFamily="2" charset="2"/>
        <a:buChar char="v"/>
        <a:defRPr kumimoji="1" sz="1350">
          <a:solidFill>
            <a:schemeClr val="tx1"/>
          </a:solidFill>
          <a:latin typeface="Calibri" pitchFamily="34" charset="0"/>
          <a:ea typeface="+mn-ea"/>
          <a:cs typeface="Calibri" pitchFamily="34" charset="0"/>
        </a:defRPr>
      </a:lvl2pPr>
      <a:lvl3pPr marL="857250" indent="-171450" algn="l" rtl="0" eaLnBrk="1" fontAlgn="base" hangingPunct="1">
        <a:spcBef>
          <a:spcPct val="20000"/>
        </a:spcBef>
        <a:spcAft>
          <a:spcPct val="0"/>
        </a:spcAft>
        <a:buClr>
          <a:schemeClr val="accent2"/>
        </a:buClr>
        <a:buFont typeface="Wingdings" pitchFamily="2" charset="2"/>
        <a:buChar char="Ø"/>
        <a:defRPr kumimoji="1" sz="1350">
          <a:solidFill>
            <a:schemeClr val="tx1"/>
          </a:solidFill>
          <a:latin typeface="Calibri" pitchFamily="34" charset="0"/>
          <a:ea typeface="+mn-ea"/>
          <a:cs typeface="Calibri" pitchFamily="34" charset="0"/>
        </a:defRPr>
      </a:lvl3pPr>
      <a:lvl4pPr marL="1200150" indent="-171450" algn="l" rtl="0" eaLnBrk="1" fontAlgn="base" hangingPunct="1">
        <a:spcBef>
          <a:spcPct val="20000"/>
        </a:spcBef>
        <a:spcAft>
          <a:spcPct val="0"/>
        </a:spcAft>
        <a:buClr>
          <a:srgbClr val="FFFF00"/>
        </a:buClr>
        <a:buFont typeface="Wingdings" pitchFamily="2" charset="2"/>
        <a:buBlip>
          <a:blip r:embed="rId18"/>
        </a:buBlip>
        <a:defRPr kumimoji="1" sz="1500">
          <a:solidFill>
            <a:schemeClr val="tx1"/>
          </a:solidFill>
          <a:latin typeface="+mn-lt"/>
          <a:ea typeface="+mn-ea"/>
        </a:defRPr>
      </a:lvl4pPr>
      <a:lvl5pPr marL="1543050" indent="-171450" algn="l" rtl="0" eaLnBrk="1" fontAlgn="base" hangingPunct="1">
        <a:spcBef>
          <a:spcPct val="20000"/>
        </a:spcBef>
        <a:spcAft>
          <a:spcPct val="0"/>
        </a:spcAft>
        <a:buClr>
          <a:srgbClr val="FFCC66"/>
        </a:buClr>
        <a:buFont typeface="Wingdings" pitchFamily="2" charset="2"/>
        <a:buBlip>
          <a:blip r:embed="rId19"/>
        </a:buBlip>
        <a:defRPr kumimoji="1" sz="1500">
          <a:solidFill>
            <a:schemeClr val="tx1"/>
          </a:solidFill>
          <a:latin typeface="+mn-lt"/>
          <a:ea typeface="+mn-ea"/>
        </a:defRPr>
      </a:lvl5pPr>
      <a:lvl6pPr marL="18859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6pPr>
      <a:lvl7pPr marL="22288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7pPr>
      <a:lvl8pPr marL="25717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8pPr>
      <a:lvl9pPr marL="2914650" indent="-171450" algn="l" rtl="0" eaLnBrk="1" fontAlgn="base" hangingPunct="1">
        <a:spcBef>
          <a:spcPct val="20000"/>
        </a:spcBef>
        <a:spcAft>
          <a:spcPct val="0"/>
        </a:spcAft>
        <a:buClr>
          <a:srgbClr val="FFCC66"/>
        </a:buClr>
        <a:buFont typeface="Wingdings" pitchFamily="2" charset="2"/>
        <a:buBlip>
          <a:blip r:embed="rId19"/>
        </a:buBlip>
        <a:defRPr kumimoji="1">
          <a:solidFill>
            <a:schemeClr val="tx1"/>
          </a:solidFill>
          <a:latin typeface="+mn-lt"/>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C43712A9-8D67-40EC-9822-C1E663BD6939}"/>
              </a:ext>
            </a:extLst>
          </p:cNvPr>
          <p:cNvSpPr>
            <a:spLocks noChangeArrowheads="1"/>
          </p:cNvSpPr>
          <p:nvPr userDrawn="1"/>
        </p:nvSpPr>
        <p:spPr bwMode="auto">
          <a:xfrm>
            <a:off x="380999" y="533400"/>
            <a:ext cx="7781925" cy="7620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sp>
        <p:nvSpPr>
          <p:cNvPr id="11" name="Text Box 5">
            <a:extLst>
              <a:ext uri="{FF2B5EF4-FFF2-40B4-BE49-F238E27FC236}">
                <a16:creationId xmlns:a16="http://schemas.microsoft.com/office/drawing/2014/main" id="{47F129D0-2B03-4FBC-88F4-A3E47F161A39}"/>
              </a:ext>
            </a:extLst>
          </p:cNvPr>
          <p:cNvSpPr txBox="1">
            <a:spLocks noChangeArrowheads="1"/>
          </p:cNvSpPr>
          <p:nvPr userDrawn="1"/>
        </p:nvSpPr>
        <p:spPr bwMode="auto">
          <a:xfrm>
            <a:off x="304800" y="217652"/>
            <a:ext cx="7909489" cy="346228"/>
          </a:xfrm>
          <a:prstGeom prst="rect">
            <a:avLst/>
          </a:prstGeom>
          <a:noFill/>
          <a:ln w="9525">
            <a:noFill/>
            <a:miter lim="800000"/>
            <a:headEnd/>
            <a:tailEnd/>
          </a:ln>
          <a:effectLst/>
        </p:spPr>
        <p:txBody>
          <a:bodyPr wrap="square" lIns="68558" tIns="34280" rIns="68558" bIns="34280">
            <a:spAutoFit/>
          </a:bodyPr>
          <a:lstStyle>
            <a:lvl1pPr eaLnBrk="0" hangingPunct="0">
              <a:defRPr kumimoji="1" sz="2400">
                <a:solidFill>
                  <a:schemeClr val="tx1"/>
                </a:solidFill>
                <a:latin typeface="Arial" pitchFamily="34" charset="0"/>
                <a:ea typeface="新細明體" pitchFamily="18" charset="-120"/>
              </a:defRPr>
            </a:lvl1pPr>
            <a:lvl2pPr marL="37931725" indent="-37474525" eaLnBrk="0" hangingPunct="0">
              <a:defRPr kumimoji="1" sz="2400">
                <a:solidFill>
                  <a:schemeClr val="tx1"/>
                </a:solidFill>
                <a:latin typeface="Arial" pitchFamily="34" charset="0"/>
                <a:ea typeface="新細明體" pitchFamily="18" charset="-120"/>
              </a:defRPr>
            </a:lvl2pPr>
            <a:lvl3pPr eaLnBrk="0" hangingPunct="0">
              <a:defRPr kumimoji="1" sz="2400">
                <a:solidFill>
                  <a:schemeClr val="tx1"/>
                </a:solidFill>
                <a:latin typeface="Arial" pitchFamily="34" charset="0"/>
                <a:ea typeface="新細明體" pitchFamily="18" charset="-120"/>
              </a:defRPr>
            </a:lvl3pPr>
            <a:lvl4pPr eaLnBrk="0" hangingPunct="0">
              <a:defRPr kumimoji="1" sz="2400">
                <a:solidFill>
                  <a:schemeClr val="tx1"/>
                </a:solidFill>
                <a:latin typeface="Arial" pitchFamily="34" charset="0"/>
                <a:ea typeface="新細明體" pitchFamily="18" charset="-120"/>
              </a:defRPr>
            </a:lvl4pPr>
            <a:lvl5pPr eaLnBrk="0" hangingPunct="0">
              <a:defRPr kumimoji="1" sz="2400">
                <a:solidFill>
                  <a:schemeClr val="tx1"/>
                </a:solidFill>
                <a:latin typeface="Arial" pitchFamily="34" charset="0"/>
                <a:ea typeface="新細明體" pitchFamily="18" charset="-120"/>
              </a:defRPr>
            </a:lvl5pPr>
            <a:lvl6pPr marL="457200" eaLnBrk="0" fontAlgn="base" hangingPunct="0">
              <a:spcBef>
                <a:spcPct val="0"/>
              </a:spcBef>
              <a:spcAft>
                <a:spcPct val="0"/>
              </a:spcAft>
              <a:defRPr kumimoji="1" sz="2400">
                <a:solidFill>
                  <a:schemeClr val="tx1"/>
                </a:solidFill>
                <a:latin typeface="Arial" pitchFamily="34" charset="0"/>
                <a:ea typeface="新細明體" pitchFamily="18" charset="-120"/>
              </a:defRPr>
            </a:lvl6pPr>
            <a:lvl7pPr marL="914400" eaLnBrk="0" fontAlgn="base" hangingPunct="0">
              <a:spcBef>
                <a:spcPct val="0"/>
              </a:spcBef>
              <a:spcAft>
                <a:spcPct val="0"/>
              </a:spcAft>
              <a:defRPr kumimoji="1" sz="2400">
                <a:solidFill>
                  <a:schemeClr val="tx1"/>
                </a:solidFill>
                <a:latin typeface="Arial" pitchFamily="34" charset="0"/>
                <a:ea typeface="新細明體" pitchFamily="18" charset="-120"/>
              </a:defRPr>
            </a:lvl7pPr>
            <a:lvl8pPr marL="1371600" eaLnBrk="0" fontAlgn="base" hangingPunct="0">
              <a:spcBef>
                <a:spcPct val="0"/>
              </a:spcBef>
              <a:spcAft>
                <a:spcPct val="0"/>
              </a:spcAft>
              <a:defRPr kumimoji="1" sz="2400">
                <a:solidFill>
                  <a:schemeClr val="tx1"/>
                </a:solidFill>
                <a:latin typeface="Arial" pitchFamily="34" charset="0"/>
                <a:ea typeface="新細明體" pitchFamily="18" charset="-120"/>
              </a:defRPr>
            </a:lvl8pPr>
            <a:lvl9pPr marL="1828800" eaLnBrk="0" fontAlgn="base" hangingPunct="0">
              <a:spcBef>
                <a:spcPct val="0"/>
              </a:spcBef>
              <a:spcAft>
                <a:spcPct val="0"/>
              </a:spcAft>
              <a:defRPr kumimoji="1" sz="2400">
                <a:solidFill>
                  <a:schemeClr val="tx1"/>
                </a:solidFill>
                <a:latin typeface="Arial" pitchFamily="34" charset="0"/>
                <a:ea typeface="新細明體" pitchFamily="18" charset="-120"/>
              </a:defRPr>
            </a:lvl9pPr>
          </a:lstStyle>
          <a:p>
            <a:pPr algn="r">
              <a:spcBef>
                <a:spcPct val="50000"/>
              </a:spcBef>
              <a:defRPr/>
            </a:pPr>
            <a:r>
              <a:rPr kumimoji="0" lang="en-US" altLang="zh-TW" sz="1800" i="1" dirty="0">
                <a:solidFill>
                  <a:srgbClr val="061244"/>
                </a:solidFill>
                <a:latin typeface="Arial Black" pitchFamily="34" charset="0"/>
              </a:rPr>
              <a:t>CE</a:t>
            </a:r>
            <a:r>
              <a:rPr kumimoji="0" lang="en-US" altLang="zh-TW" sz="1800" i="1" dirty="0">
                <a:solidFill>
                  <a:srgbClr val="0A1D6E"/>
                </a:solidFill>
                <a:latin typeface="Arial Black" pitchFamily="34" charset="0"/>
              </a:rPr>
              <a:t>R</a:t>
            </a:r>
            <a:r>
              <a:rPr kumimoji="0" lang="en-US" altLang="zh-TW" sz="1800" i="1" dirty="0">
                <a:solidFill>
                  <a:srgbClr val="1234C2"/>
                </a:solidFill>
                <a:latin typeface="Arial Black" pitchFamily="34" charset="0"/>
              </a:rPr>
              <a:t>E</a:t>
            </a:r>
            <a:r>
              <a:rPr kumimoji="0" lang="en-US" altLang="zh-TW" sz="1800" i="1" dirty="0">
                <a:solidFill>
                  <a:srgbClr val="2349EB"/>
                </a:solidFill>
                <a:latin typeface="Arial Black" pitchFamily="34" charset="0"/>
              </a:rPr>
              <a:t>S </a:t>
            </a:r>
            <a:r>
              <a:rPr kumimoji="0" lang="en-US" altLang="zh-TW" sz="1800" i="1" dirty="0">
                <a:solidFill>
                  <a:srgbClr val="869BF4"/>
                </a:solidFill>
                <a:latin typeface="Arial Black" pitchFamily="34" charset="0"/>
              </a:rPr>
              <a:t>L</a:t>
            </a:r>
            <a:r>
              <a:rPr kumimoji="0" lang="en-US" altLang="zh-TW" sz="1800" i="1" dirty="0">
                <a:solidFill>
                  <a:srgbClr val="A7B6F7"/>
                </a:solidFill>
                <a:latin typeface="Arial Black" pitchFamily="34" charset="0"/>
              </a:rPr>
              <a:t>A</a:t>
            </a:r>
            <a:r>
              <a:rPr kumimoji="0" lang="en-US" altLang="zh-TW" sz="1800" i="1" dirty="0">
                <a:solidFill>
                  <a:srgbClr val="CDD6FB"/>
                </a:solidFill>
                <a:latin typeface="Arial Black" pitchFamily="34" charset="0"/>
              </a:rPr>
              <a:t>B</a:t>
            </a:r>
            <a:r>
              <a:rPr kumimoji="0" lang="en-US" altLang="zh-TW" sz="1800" i="1" dirty="0">
                <a:latin typeface="Arial Black" pitchFamily="34" charset="0"/>
              </a:rPr>
              <a:t>  </a:t>
            </a:r>
            <a:r>
              <a:rPr kumimoji="0" lang="zh-TW" altLang="en-US" sz="1800" i="1" dirty="0">
                <a:latin typeface="Arial Black" pitchFamily="34" charset="0"/>
              </a:rPr>
              <a:t>                                                    </a:t>
            </a:r>
            <a:r>
              <a:rPr kumimoji="0" lang="en-US" altLang="zh-TW" sz="1200" b="1" i="1" dirty="0">
                <a:solidFill>
                  <a:srgbClr val="303030"/>
                </a:solidFill>
                <a:cs typeface="Arial" pitchFamily="34" charset="0"/>
              </a:rPr>
              <a:t>Institute of Electronics, NYCU</a:t>
            </a:r>
          </a:p>
        </p:txBody>
      </p:sp>
      <p:sp>
        <p:nvSpPr>
          <p:cNvPr id="12" name="Rectangle 7">
            <a:extLst>
              <a:ext uri="{FF2B5EF4-FFF2-40B4-BE49-F238E27FC236}">
                <a16:creationId xmlns:a16="http://schemas.microsoft.com/office/drawing/2014/main" id="{9429AE71-4DCF-4680-808B-D798ED89B0B9}"/>
              </a:ext>
            </a:extLst>
          </p:cNvPr>
          <p:cNvSpPr>
            <a:spLocks noGrp="1" noChangeArrowheads="1"/>
          </p:cNvSpPr>
          <p:nvPr>
            <p:ph type="title"/>
          </p:nvPr>
        </p:nvSpPr>
        <p:spPr bwMode="auto">
          <a:xfrm>
            <a:off x="381000" y="762000"/>
            <a:ext cx="8382000" cy="762000"/>
          </a:xfrm>
          <a:prstGeom prst="rect">
            <a:avLst/>
          </a:prstGeom>
          <a:noFill/>
          <a:ln w="9525">
            <a:noFill/>
            <a:miter lim="800000"/>
            <a:headEnd/>
            <a:tailEnd/>
          </a:ln>
          <a:effectLst/>
        </p:spPr>
        <p:txBody>
          <a:bodyPr vert="horz" wrap="square" lIns="91410" tIns="45706" rIns="91410" bIns="45706" numCol="1" anchor="ctr" anchorCtr="0" compatLnSpc="1">
            <a:prstTxWarp prst="textNoShape">
              <a:avLst/>
            </a:prstTxWarp>
          </a:bodyPr>
          <a:lstStyle/>
          <a:p>
            <a:pPr lvl="0"/>
            <a:endParaRPr lang="zh-TW" altLang="zh-TW" dirty="0"/>
          </a:p>
        </p:txBody>
      </p:sp>
      <p:sp>
        <p:nvSpPr>
          <p:cNvPr id="13" name="Rectangle 8">
            <a:extLst>
              <a:ext uri="{FF2B5EF4-FFF2-40B4-BE49-F238E27FC236}">
                <a16:creationId xmlns:a16="http://schemas.microsoft.com/office/drawing/2014/main" id="{8D648DC8-8E6C-475C-8A98-C76C95A32D89}"/>
              </a:ext>
            </a:extLst>
          </p:cNvPr>
          <p:cNvSpPr>
            <a:spLocks noGrp="1" noChangeArrowheads="1"/>
          </p:cNvSpPr>
          <p:nvPr>
            <p:ph type="body" idx="1"/>
          </p:nvPr>
        </p:nvSpPr>
        <p:spPr bwMode="auto">
          <a:xfrm>
            <a:off x="381000" y="16764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endParaRPr lang="en-US" altLang="zh-TW" dirty="0"/>
          </a:p>
          <a:p>
            <a:pPr lvl="3"/>
            <a:r>
              <a:rPr lang="zh-TW" altLang="en-US" dirty="0"/>
              <a:t>第四層</a:t>
            </a:r>
          </a:p>
        </p:txBody>
      </p:sp>
      <p:sp>
        <p:nvSpPr>
          <p:cNvPr id="14" name="Rectangle 9">
            <a:extLst>
              <a:ext uri="{FF2B5EF4-FFF2-40B4-BE49-F238E27FC236}">
                <a16:creationId xmlns:a16="http://schemas.microsoft.com/office/drawing/2014/main" id="{E6964A19-B399-4ADF-9B64-74B59BC9B35F}"/>
              </a:ext>
            </a:extLst>
          </p:cNvPr>
          <p:cNvSpPr>
            <a:spLocks noChangeArrowheads="1"/>
          </p:cNvSpPr>
          <p:nvPr userDrawn="1"/>
        </p:nvSpPr>
        <p:spPr bwMode="auto">
          <a:xfrm>
            <a:off x="8545514" y="6519864"/>
            <a:ext cx="393333" cy="23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58" tIns="34280" rIns="68558" bIns="34280">
            <a:spAutoFit/>
          </a:bodyPr>
          <a:lstStyle/>
          <a:p>
            <a:pPr eaLnBrk="0" hangingPunct="0"/>
            <a:r>
              <a:rPr lang="en-US" altLang="zh-TW" sz="1050" b="1"/>
              <a:t>P</a:t>
            </a:r>
            <a:fld id="{E0FF8C92-A794-40BC-BAC1-2D3349E2F883}" type="slidenum">
              <a:rPr lang="en-US" altLang="zh-TW" sz="1050" b="1"/>
              <a:pPr eaLnBrk="0" hangingPunct="0"/>
              <a:t>‹#›</a:t>
            </a:fld>
            <a:endParaRPr lang="en-US" altLang="zh-TW" sz="1050" b="1"/>
          </a:p>
        </p:txBody>
      </p:sp>
      <p:sp>
        <p:nvSpPr>
          <p:cNvPr id="15" name="Rectangle 3">
            <a:extLst>
              <a:ext uri="{FF2B5EF4-FFF2-40B4-BE49-F238E27FC236}">
                <a16:creationId xmlns:a16="http://schemas.microsoft.com/office/drawing/2014/main" id="{F4260881-E681-44F7-A292-5F273A3306FB}"/>
              </a:ext>
            </a:extLst>
          </p:cNvPr>
          <p:cNvSpPr>
            <a:spLocks noChangeArrowheads="1"/>
          </p:cNvSpPr>
          <p:nvPr userDrawn="1"/>
        </p:nvSpPr>
        <p:spPr bwMode="auto">
          <a:xfrm>
            <a:off x="381000" y="6629400"/>
            <a:ext cx="8070850" cy="82550"/>
          </a:xfrm>
          <a:prstGeom prst="rect">
            <a:avLst/>
          </a:prstGeom>
          <a:gradFill rotWithShape="0">
            <a:gsLst>
              <a:gs pos="0">
                <a:srgbClr val="3333CC"/>
              </a:gs>
              <a:gs pos="100000">
                <a:srgbClr val="CC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TW" altLang="en-US" sz="1350"/>
          </a:p>
        </p:txBody>
      </p:sp>
      <p:pic>
        <p:nvPicPr>
          <p:cNvPr id="3" name="Picture 2" descr="Logo&#10;&#10;Description automatically generated">
            <a:extLst>
              <a:ext uri="{FF2B5EF4-FFF2-40B4-BE49-F238E27FC236}">
                <a16:creationId xmlns:a16="http://schemas.microsoft.com/office/drawing/2014/main" id="{AB09D7CA-AE5F-AB69-DF08-44530E55ACC6}"/>
              </a:ext>
            </a:extLst>
          </p:cNvPr>
          <p:cNvPicPr>
            <a:picLocks noChangeAspect="1"/>
          </p:cNvPicPr>
          <p:nvPr userDrawn="1"/>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252693" y="89980"/>
            <a:ext cx="836859" cy="829886"/>
          </a:xfrm>
          <a:prstGeom prst="rect">
            <a:avLst/>
          </a:prstGeom>
        </p:spPr>
      </p:pic>
    </p:spTree>
    <p:extLst>
      <p:ext uri="{BB962C8B-B14F-4D97-AF65-F5344CB8AC3E}">
        <p14:creationId xmlns:p14="http://schemas.microsoft.com/office/powerpoint/2010/main" val="29490862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Lst>
  <p:txStyles>
    <p:titleStyle>
      <a:lvl1pPr algn="ctr" rtl="0" eaLnBrk="1" fontAlgn="base" hangingPunct="1">
        <a:spcBef>
          <a:spcPct val="0"/>
        </a:spcBef>
        <a:spcAft>
          <a:spcPct val="0"/>
        </a:spcAft>
        <a:defRPr kumimoji="1" sz="2400" b="1">
          <a:solidFill>
            <a:schemeClr val="tx1"/>
          </a:solidFill>
          <a:effectLst>
            <a:outerShdw blurRad="38100" dist="38100" dir="2700000" algn="tl">
              <a:srgbClr val="C0C0C0"/>
            </a:outerShdw>
          </a:effectLst>
          <a:latin typeface="Times New Roman" panose="02020603050405020304" pitchFamily="18" charset="0"/>
          <a:ea typeface="微軟正黑體" panose="020B0604030504040204" pitchFamily="34" charset="-120"/>
          <a:cs typeface="Times New Roman" panose="02020603050405020304" pitchFamily="18" charset="0"/>
        </a:defRPr>
      </a:lvl1pPr>
      <a:lvl2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2pPr>
      <a:lvl3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3pPr>
      <a:lvl4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4pPr>
      <a:lvl5pPr algn="ctr" rtl="0" eaLnBrk="1" fontAlgn="base" hangingPunct="1">
        <a:spcBef>
          <a:spcPct val="0"/>
        </a:spcBef>
        <a:spcAft>
          <a:spcPct val="0"/>
        </a:spcAft>
        <a:defRPr kumimoji="1" sz="3600" b="1">
          <a:solidFill>
            <a:schemeClr val="tx1"/>
          </a:solidFill>
          <a:effectLst>
            <a:outerShdw blurRad="38100" dist="38100" dir="2700000" algn="tl">
              <a:srgbClr val="C0C0C0"/>
            </a:outerShdw>
          </a:effectLst>
          <a:latin typeface="Arial" charset="0"/>
          <a:ea typeface="標楷體" pitchFamily="65" charset="-120"/>
          <a:cs typeface="新細明體" charset="-120"/>
        </a:defRPr>
      </a:lvl5pPr>
      <a:lvl6pPr marL="457050"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6pPr>
      <a:lvl7pPr marL="914101"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7pPr>
      <a:lvl8pPr marL="1371151"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8pPr>
      <a:lvl9pPr marL="1828202" algn="ctr" rtl="0" eaLnBrk="1" fontAlgn="base" hangingPunct="1">
        <a:spcBef>
          <a:spcPct val="0"/>
        </a:spcBef>
        <a:spcAft>
          <a:spcPct val="0"/>
        </a:spcAft>
        <a:defRPr kumimoji="1" sz="3600" b="1">
          <a:solidFill>
            <a:schemeClr val="tx2"/>
          </a:solidFill>
          <a:effectLst>
            <a:outerShdw blurRad="38100" dist="38100" dir="2700000" algn="tl">
              <a:srgbClr val="C0C0C0"/>
            </a:outerShdw>
          </a:effectLst>
          <a:latin typeface="Arial" charset="0"/>
          <a:ea typeface="新細明體" charset="-120"/>
        </a:defRPr>
      </a:lvl9pPr>
    </p:titleStyle>
    <p:bodyStyle>
      <a:lvl1pPr marL="341313" indent="-341313" algn="l" rtl="0" eaLnBrk="1" fontAlgn="base" hangingPunct="1">
        <a:spcBef>
          <a:spcPct val="20000"/>
        </a:spcBef>
        <a:spcAft>
          <a:spcPct val="0"/>
        </a:spcAft>
        <a:buClr>
          <a:srgbClr val="3333CC"/>
        </a:buClr>
        <a:buFont typeface="Wingdings" pitchFamily="2" charset="2"/>
        <a:buChar char="v"/>
        <a:defRPr kumimoji="1" sz="20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1pPr>
      <a:lvl2pPr marL="625475" indent="-284163"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2pPr>
      <a:lvl3pPr marL="900113" indent="-227013" algn="l" rtl="0" eaLnBrk="1" fontAlgn="base" hangingPunct="1">
        <a:spcBef>
          <a:spcPct val="20000"/>
        </a:spcBef>
        <a:spcAft>
          <a:spcPct val="0"/>
        </a:spcAft>
        <a:buClr>
          <a:srgbClr val="8064A2"/>
        </a:buClr>
        <a:buFont typeface="Wingdings" pitchFamily="2" charset="2"/>
        <a:buChar char="Ø"/>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3pPr>
      <a:lvl4pPr marL="1160463" indent="-227013" algn="l" rtl="0" eaLnBrk="1" fontAlgn="base" hangingPunct="1">
        <a:spcBef>
          <a:spcPct val="20000"/>
        </a:spcBef>
        <a:spcAft>
          <a:spcPct val="0"/>
        </a:spcAft>
        <a:buClr>
          <a:srgbClr val="9BBB59"/>
        </a:buClr>
        <a:buFont typeface="Wingdings" pitchFamily="2" charset="2"/>
        <a:buChar char="Ø"/>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4pPr>
      <a:lvl5pPr marL="1433513" indent="-227013"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cs typeface="新細明體" charset="-120"/>
        </a:defRPr>
      </a:lvl5pPr>
      <a:lvl6pPr marL="2513776"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6pPr>
      <a:lvl7pPr marL="2970828"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7pPr>
      <a:lvl8pPr marL="3427878"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8pPr>
      <a:lvl9pPr marL="3884929" indent="-228524" algn="l" rtl="0" eaLnBrk="1" fontAlgn="base" hangingPunct="1">
        <a:spcBef>
          <a:spcPct val="20000"/>
        </a:spcBef>
        <a:spcAft>
          <a:spcPct val="0"/>
        </a:spcAft>
        <a:buClr>
          <a:srgbClr val="FFCC66"/>
        </a:buClr>
        <a:buFont typeface="Wingdings" pitchFamily="2" charset="2"/>
        <a:buBlip>
          <a:blip r:embed="rId9"/>
        </a:buBlip>
        <a:defRPr kumimoji="1" sz="1600">
          <a:solidFill>
            <a:schemeClr val="tx1"/>
          </a:solidFill>
          <a:latin typeface="+mn-lt"/>
          <a:ea typeface="+mn-ea"/>
        </a:defRPr>
      </a:lvl9pPr>
    </p:bodyStyle>
    <p:otherStyle>
      <a:defPPr>
        <a:defRPr lang="zh-TW"/>
      </a:defPPr>
      <a:lvl1pPr marL="0" algn="l" defTabSz="914101" rtl="0" eaLnBrk="1" latinLnBrk="0" hangingPunct="1">
        <a:defRPr sz="1800" kern="1200">
          <a:solidFill>
            <a:schemeClr val="tx1"/>
          </a:solidFill>
          <a:latin typeface="+mn-lt"/>
          <a:ea typeface="+mn-ea"/>
          <a:cs typeface="+mn-cs"/>
        </a:defRPr>
      </a:lvl1pPr>
      <a:lvl2pPr marL="457050" algn="l" defTabSz="914101" rtl="0" eaLnBrk="1" latinLnBrk="0" hangingPunct="1">
        <a:defRPr sz="1800" kern="1200">
          <a:solidFill>
            <a:schemeClr val="tx1"/>
          </a:solidFill>
          <a:latin typeface="+mn-lt"/>
          <a:ea typeface="+mn-ea"/>
          <a:cs typeface="+mn-cs"/>
        </a:defRPr>
      </a:lvl2pPr>
      <a:lvl3pPr marL="914101" algn="l" defTabSz="914101" rtl="0" eaLnBrk="1" latinLnBrk="0" hangingPunct="1">
        <a:defRPr sz="1800" kern="1200">
          <a:solidFill>
            <a:schemeClr val="tx1"/>
          </a:solidFill>
          <a:latin typeface="+mn-lt"/>
          <a:ea typeface="+mn-ea"/>
          <a:cs typeface="+mn-cs"/>
        </a:defRPr>
      </a:lvl3pPr>
      <a:lvl4pPr marL="1371151" algn="l" defTabSz="914101" rtl="0" eaLnBrk="1" latinLnBrk="0" hangingPunct="1">
        <a:defRPr sz="1800" kern="1200">
          <a:solidFill>
            <a:schemeClr val="tx1"/>
          </a:solidFill>
          <a:latin typeface="+mn-lt"/>
          <a:ea typeface="+mn-ea"/>
          <a:cs typeface="+mn-cs"/>
        </a:defRPr>
      </a:lvl4pPr>
      <a:lvl5pPr marL="1828202" algn="l" defTabSz="914101" rtl="0" eaLnBrk="1" latinLnBrk="0" hangingPunct="1">
        <a:defRPr sz="1800" kern="1200">
          <a:solidFill>
            <a:schemeClr val="tx1"/>
          </a:solidFill>
          <a:latin typeface="+mn-lt"/>
          <a:ea typeface="+mn-ea"/>
          <a:cs typeface="+mn-cs"/>
        </a:defRPr>
      </a:lvl5pPr>
      <a:lvl6pPr marL="2285251" algn="l" defTabSz="914101" rtl="0" eaLnBrk="1" latinLnBrk="0" hangingPunct="1">
        <a:defRPr sz="1800" kern="1200">
          <a:solidFill>
            <a:schemeClr val="tx1"/>
          </a:solidFill>
          <a:latin typeface="+mn-lt"/>
          <a:ea typeface="+mn-ea"/>
          <a:cs typeface="+mn-cs"/>
        </a:defRPr>
      </a:lvl6pPr>
      <a:lvl7pPr marL="2742302" algn="l" defTabSz="914101" rtl="0" eaLnBrk="1" latinLnBrk="0" hangingPunct="1">
        <a:defRPr sz="1800" kern="1200">
          <a:solidFill>
            <a:schemeClr val="tx1"/>
          </a:solidFill>
          <a:latin typeface="+mn-lt"/>
          <a:ea typeface="+mn-ea"/>
          <a:cs typeface="+mn-cs"/>
        </a:defRPr>
      </a:lvl7pPr>
      <a:lvl8pPr marL="3199353" algn="l" defTabSz="914101" rtl="0" eaLnBrk="1" latinLnBrk="0" hangingPunct="1">
        <a:defRPr sz="1800" kern="1200">
          <a:solidFill>
            <a:schemeClr val="tx1"/>
          </a:solidFill>
          <a:latin typeface="+mn-lt"/>
          <a:ea typeface="+mn-ea"/>
          <a:cs typeface="+mn-cs"/>
        </a:defRPr>
      </a:lvl8pPr>
      <a:lvl9pPr marL="3656403" algn="l" defTabSz="91410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latin typeface="+mn-lt"/>
                <a:ea typeface="+mn-ea"/>
              </a:endParaRPr>
            </a:p>
          </p:txBody>
        </p:sp>
      </p:grpSp>
      <p:sp>
        <p:nvSpPr>
          <p:cNvPr id="93189" name="Text Box 5"/>
          <p:cNvSpPr txBox="1">
            <a:spLocks noChangeArrowheads="1"/>
          </p:cNvSpPr>
          <p:nvPr/>
        </p:nvSpPr>
        <p:spPr bwMode="auto">
          <a:xfrm>
            <a:off x="304800" y="13652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a:spcBef>
                <a:spcPct val="50000"/>
              </a:spcBef>
              <a:defRPr/>
            </a:pPr>
            <a:r>
              <a:rPr kumimoji="0" lang="en-US" altLang="zh-TW" sz="2000" i="1">
                <a:solidFill>
                  <a:srgbClr val="061244"/>
                </a:solidFill>
                <a:latin typeface="Arial Black" pitchFamily="34" charset="0"/>
              </a:rPr>
              <a:t>A</a:t>
            </a:r>
            <a:r>
              <a:rPr kumimoji="0" lang="en-US" altLang="zh-TW" sz="2000" i="1">
                <a:solidFill>
                  <a:srgbClr val="0A1D6E"/>
                </a:solidFill>
                <a:latin typeface="Arial Black" pitchFamily="34" charset="0"/>
              </a:rPr>
              <a:t>C</a:t>
            </a:r>
            <a:r>
              <a:rPr kumimoji="0" lang="en-US" altLang="zh-TW" sz="2000" i="1">
                <a:solidFill>
                  <a:srgbClr val="0E2898"/>
                </a:solidFill>
                <a:latin typeface="Arial Black" pitchFamily="34" charset="0"/>
              </a:rPr>
              <a:t>C</a:t>
            </a:r>
            <a:r>
              <a:rPr kumimoji="0" lang="en-US" altLang="zh-TW" sz="2000" i="1">
                <a:solidFill>
                  <a:srgbClr val="1234C2"/>
                </a:solidFill>
                <a:latin typeface="Arial Black" pitchFamily="34" charset="0"/>
              </a:rPr>
              <a:t>E</a:t>
            </a:r>
            <a:r>
              <a:rPr kumimoji="0" lang="en-US" altLang="zh-TW" sz="2000" i="1">
                <a:solidFill>
                  <a:srgbClr val="1840EA"/>
                </a:solidFill>
                <a:latin typeface="Arial Black" pitchFamily="34" charset="0"/>
              </a:rPr>
              <a:t>S</a:t>
            </a:r>
            <a:r>
              <a:rPr kumimoji="0" lang="en-US" altLang="zh-TW" sz="2000" i="1">
                <a:solidFill>
                  <a:srgbClr val="2349EB"/>
                </a:solidFill>
                <a:latin typeface="Arial Black" pitchFamily="34" charset="0"/>
              </a:rPr>
              <a:t>S </a:t>
            </a:r>
            <a:r>
              <a:rPr kumimoji="0" lang="en-US" altLang="zh-TW" sz="2000" i="1">
                <a:solidFill>
                  <a:srgbClr val="4767EF"/>
                </a:solidFill>
                <a:latin typeface="Arial Black" pitchFamily="34" charset="0"/>
              </a:rPr>
              <a:t>I</a:t>
            </a:r>
            <a:r>
              <a:rPr kumimoji="0" lang="en-US" altLang="zh-TW" sz="2000" i="1">
                <a:solidFill>
                  <a:srgbClr val="6781F1"/>
                </a:solidFill>
                <a:latin typeface="Arial Black" pitchFamily="34" charset="0"/>
              </a:rPr>
              <a:t>C</a:t>
            </a:r>
            <a:r>
              <a:rPr kumimoji="0" lang="en-US" altLang="zh-TW" sz="2000" i="1">
                <a:solidFill>
                  <a:srgbClr val="3558ED"/>
                </a:solidFill>
                <a:latin typeface="Arial Black" pitchFamily="34" charset="0"/>
              </a:rPr>
              <a:t> </a:t>
            </a:r>
            <a:r>
              <a:rPr kumimoji="0" lang="en-US" altLang="zh-TW" sz="2000" i="1">
                <a:solidFill>
                  <a:srgbClr val="869BF4"/>
                </a:solidFill>
                <a:latin typeface="Arial Black" pitchFamily="34" charset="0"/>
              </a:rPr>
              <a:t>L</a:t>
            </a:r>
            <a:r>
              <a:rPr kumimoji="0" lang="en-US" altLang="zh-TW" sz="2000" i="1">
                <a:solidFill>
                  <a:srgbClr val="A7B6F7"/>
                </a:solidFill>
                <a:latin typeface="Arial Black" pitchFamily="34" charset="0"/>
              </a:rPr>
              <a:t>A</a:t>
            </a:r>
            <a:r>
              <a:rPr kumimoji="0" lang="en-US" altLang="zh-TW" sz="2000" i="1">
                <a:solidFill>
                  <a:srgbClr val="CDD6FB"/>
                </a:solidFill>
                <a:latin typeface="Arial Black" pitchFamily="34" charset="0"/>
              </a:rPr>
              <a:t>B</a:t>
            </a:r>
            <a:r>
              <a:rPr kumimoji="0" lang="en-US" altLang="zh-TW" sz="2000" i="1">
                <a:latin typeface="Arial Black" pitchFamily="34" charset="0"/>
              </a:rPr>
              <a:t>               </a:t>
            </a:r>
            <a:r>
              <a:rPr kumimoji="0" lang="en-US" altLang="zh-TW" sz="1200" i="1">
                <a:latin typeface="Arial Black" pitchFamily="34" charset="0"/>
              </a:rPr>
              <a:t> </a:t>
            </a:r>
            <a:r>
              <a:rPr kumimoji="0" lang="en-US" altLang="zh-TW" sz="1200" b="1" i="1">
                <a:solidFill>
                  <a:srgbClr val="303030"/>
                </a:solidFill>
                <a:cs typeface="Arial" charset="0"/>
              </a:rPr>
              <a:t>Graduate Institute of Electronics Engineering, NTU</a:t>
            </a:r>
          </a:p>
        </p:txBody>
      </p:sp>
      <p:pic>
        <p:nvPicPr>
          <p:cNvPr id="5124" name="Picture 6" descr="Ntulogo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8338" y="0"/>
            <a:ext cx="779462"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7"/>
          <p:cNvSpPr>
            <a:spLocks noGrp="1" noChangeArrowheads="1"/>
          </p:cNvSpPr>
          <p:nvPr>
            <p:ph type="title"/>
          </p:nvPr>
        </p:nvSpPr>
        <p:spPr bwMode="auto">
          <a:xfrm>
            <a:off x="381000" y="7620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zh-TW" altLang="zh-TW"/>
          </a:p>
        </p:txBody>
      </p:sp>
      <p:sp>
        <p:nvSpPr>
          <p:cNvPr id="5126" name="Rectangle 8"/>
          <p:cNvSpPr>
            <a:spLocks noGrp="1" noChangeArrowheads="1"/>
          </p:cNvSpPr>
          <p:nvPr>
            <p:ph type="body" idx="1"/>
          </p:nvPr>
        </p:nvSpPr>
        <p:spPr bwMode="auto">
          <a:xfrm>
            <a:off x="609600" y="1676400"/>
            <a:ext cx="8002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27" name="Rectangle 9"/>
          <p:cNvSpPr>
            <a:spLocks noChangeArrowheads="1"/>
          </p:cNvSpPr>
          <p:nvPr/>
        </p:nvSpPr>
        <p:spPr bwMode="auto">
          <a:xfrm>
            <a:off x="8316913" y="6491288"/>
            <a:ext cx="61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kumimoji="0" lang="en-US" altLang="zh-TW"/>
              <a:t>P</a:t>
            </a:r>
            <a:fld id="{77AD3F1B-307F-4955-8069-98C95E8956F5}" type="slidenum">
              <a:rPr kumimoji="0" lang="en-US" altLang="zh-TW"/>
              <a:pPr eaLnBrk="0" hangingPunct="0"/>
              <a:t>‹#›</a:t>
            </a:fld>
            <a:endParaRPr kumimoji="0" lang="en-US" altLang="zh-TW"/>
          </a:p>
        </p:txBody>
      </p:sp>
    </p:spTree>
    <p:extLst>
      <p:ext uri="{BB962C8B-B14F-4D97-AF65-F5344CB8AC3E}">
        <p14:creationId xmlns:p14="http://schemas.microsoft.com/office/powerpoint/2010/main" val="181220167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3200" b="1">
          <a:solidFill>
            <a:schemeClr val="tx2"/>
          </a:solidFill>
          <a:latin typeface="+mj-lt"/>
          <a:ea typeface="+mj-ea"/>
          <a:cs typeface="+mj-cs"/>
        </a:defRPr>
      </a:lvl1pPr>
      <a:lvl2pPr algn="ctr" rtl="0" eaLnBrk="1" fontAlgn="base" hangingPunct="1">
        <a:spcBef>
          <a:spcPct val="0"/>
        </a:spcBef>
        <a:spcAft>
          <a:spcPct val="0"/>
        </a:spcAft>
        <a:defRPr kumimoji="1" sz="3200" b="1">
          <a:solidFill>
            <a:schemeClr val="tx2"/>
          </a:solidFill>
          <a:latin typeface="Arial" charset="0"/>
          <a:ea typeface="新細明體" charset="-120"/>
        </a:defRPr>
      </a:lvl2pPr>
      <a:lvl3pPr algn="ctr" rtl="0" eaLnBrk="1" fontAlgn="base" hangingPunct="1">
        <a:spcBef>
          <a:spcPct val="0"/>
        </a:spcBef>
        <a:spcAft>
          <a:spcPct val="0"/>
        </a:spcAft>
        <a:defRPr kumimoji="1" sz="3200" b="1">
          <a:solidFill>
            <a:schemeClr val="tx2"/>
          </a:solidFill>
          <a:latin typeface="Arial" charset="0"/>
          <a:ea typeface="新細明體" charset="-120"/>
        </a:defRPr>
      </a:lvl3pPr>
      <a:lvl4pPr algn="ctr" rtl="0" eaLnBrk="1" fontAlgn="base" hangingPunct="1">
        <a:spcBef>
          <a:spcPct val="0"/>
        </a:spcBef>
        <a:spcAft>
          <a:spcPct val="0"/>
        </a:spcAft>
        <a:defRPr kumimoji="1" sz="3200" b="1">
          <a:solidFill>
            <a:schemeClr val="tx2"/>
          </a:solidFill>
          <a:latin typeface="Arial" charset="0"/>
          <a:ea typeface="新細明體" charset="-120"/>
        </a:defRPr>
      </a:lvl4pPr>
      <a:lvl5pPr algn="ctr" rtl="0" eaLnBrk="1" fontAlgn="base" hangingPunct="1">
        <a:spcBef>
          <a:spcPct val="0"/>
        </a:spcBef>
        <a:spcAft>
          <a:spcPct val="0"/>
        </a:spcAft>
        <a:defRPr kumimoji="1" sz="3200" b="1">
          <a:solidFill>
            <a:schemeClr val="tx2"/>
          </a:solidFill>
          <a:latin typeface="Arial" charset="0"/>
          <a:ea typeface="新細明體" charset="-120"/>
        </a:defRPr>
      </a:lvl5pPr>
      <a:lvl6pPr marL="457200" algn="ctr" rtl="0" eaLnBrk="1" fontAlgn="base" hangingPunct="1">
        <a:spcBef>
          <a:spcPct val="0"/>
        </a:spcBef>
        <a:spcAft>
          <a:spcPct val="0"/>
        </a:spcAft>
        <a:defRPr kumimoji="1" sz="3200" b="1">
          <a:solidFill>
            <a:schemeClr val="tx2"/>
          </a:solidFill>
          <a:latin typeface="Arial" charset="0"/>
          <a:ea typeface="新細明體" charset="-120"/>
        </a:defRPr>
      </a:lvl6pPr>
      <a:lvl7pPr marL="914400" algn="ctr" rtl="0" eaLnBrk="1" fontAlgn="base" hangingPunct="1">
        <a:spcBef>
          <a:spcPct val="0"/>
        </a:spcBef>
        <a:spcAft>
          <a:spcPct val="0"/>
        </a:spcAft>
        <a:defRPr kumimoji="1" sz="3200" b="1">
          <a:solidFill>
            <a:schemeClr val="tx2"/>
          </a:solidFill>
          <a:latin typeface="Arial" charset="0"/>
          <a:ea typeface="新細明體" charset="-120"/>
        </a:defRPr>
      </a:lvl7pPr>
      <a:lvl8pPr marL="1371600" algn="ctr" rtl="0" eaLnBrk="1" fontAlgn="base" hangingPunct="1">
        <a:spcBef>
          <a:spcPct val="0"/>
        </a:spcBef>
        <a:spcAft>
          <a:spcPct val="0"/>
        </a:spcAft>
        <a:defRPr kumimoji="1" sz="3200" b="1">
          <a:solidFill>
            <a:schemeClr val="tx2"/>
          </a:solidFill>
          <a:latin typeface="Arial" charset="0"/>
          <a:ea typeface="新細明體" charset="-120"/>
        </a:defRPr>
      </a:lvl8pPr>
      <a:lvl9pPr marL="1828800" algn="ctr" rtl="0" eaLnBrk="1" fontAlgn="base" hangingPunct="1">
        <a:spcBef>
          <a:spcPct val="0"/>
        </a:spcBef>
        <a:spcAft>
          <a:spcPct val="0"/>
        </a:spcAft>
        <a:defRPr kumimoji="1" sz="3200" b="1">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v"/>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FFFF00"/>
        </a:buClr>
        <a:buFont typeface="Wingdings" pitchFamily="2" charset="2"/>
        <a:buBlip>
          <a:blip r:embed="rId14"/>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charset="2"/>
        <a:buBlip>
          <a:blip r:embed="rId15"/>
        </a:buBli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7848600" cy="6172200"/>
            <a:chOff x="288" y="480"/>
            <a:chExt cx="5184" cy="3600"/>
          </a:xfrm>
        </p:grpSpPr>
        <p:sp>
          <p:nvSpPr>
            <p:cNvPr id="373763" name="Rectangle 3"/>
            <p:cNvSpPr>
              <a:spLocks noChangeArrowheads="1"/>
            </p:cNvSpPr>
            <p:nvPr/>
          </p:nvSpPr>
          <p:spPr bwMode="auto">
            <a:xfrm>
              <a:off x="288" y="480"/>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sp>
          <p:nvSpPr>
            <p:cNvPr id="373764" name="Rectangle 4"/>
            <p:cNvSpPr>
              <a:spLocks noChangeArrowheads="1"/>
            </p:cNvSpPr>
            <p:nvPr/>
          </p:nvSpPr>
          <p:spPr bwMode="auto">
            <a:xfrm>
              <a:off x="288" y="4032"/>
              <a:ext cx="5184" cy="48"/>
            </a:xfrm>
            <a:prstGeom prst="rect">
              <a:avLst/>
            </a:prstGeom>
            <a:gradFill rotWithShape="0">
              <a:gsLst>
                <a:gs pos="0">
                  <a:schemeClr val="accent2"/>
                </a:gs>
                <a:gs pos="100000">
                  <a:schemeClr val="accent2">
                    <a:gamma/>
                    <a:tint val="33725"/>
                    <a:invGamma/>
                  </a:schemeClr>
                </a:gs>
              </a:gsLst>
              <a:lin ang="0" scaled="1"/>
            </a:gradFill>
            <a:ln w="9525">
              <a:noFill/>
              <a:miter lim="800000"/>
              <a:headEnd/>
              <a:tailEnd/>
            </a:ln>
            <a:effectLst/>
          </p:spPr>
          <p:txBody>
            <a:bodyPr wrap="none" anchor="ctr"/>
            <a:lstStyle/>
            <a:p>
              <a:pPr fontAlgn="auto">
                <a:spcBef>
                  <a:spcPts val="0"/>
                </a:spcBef>
                <a:spcAft>
                  <a:spcPts val="0"/>
                </a:spcAft>
                <a:defRPr/>
              </a:pPr>
              <a:endParaRPr kumimoji="0" lang="zh-TW" altLang="en-US">
                <a:solidFill>
                  <a:srgbClr val="000000"/>
                </a:solidFill>
                <a:latin typeface="Arial"/>
                <a:ea typeface="新細明體"/>
              </a:endParaRPr>
            </a:p>
          </p:txBody>
        </p:sp>
      </p:grpSp>
      <p:sp>
        <p:nvSpPr>
          <p:cNvPr id="60421" name="Text Box 5"/>
          <p:cNvSpPr txBox="1">
            <a:spLocks noChangeArrowheads="1"/>
          </p:cNvSpPr>
          <p:nvPr/>
        </p:nvSpPr>
        <p:spPr bwMode="auto">
          <a:xfrm>
            <a:off x="304800" y="136525"/>
            <a:ext cx="7543800" cy="396875"/>
          </a:xfrm>
          <a:prstGeom prst="rect">
            <a:avLst/>
          </a:prstGeom>
          <a:noFill/>
          <a:ln w="9525">
            <a:noFill/>
            <a:miter lim="800000"/>
            <a:headEnd/>
            <a:tailEnd/>
          </a:ln>
        </p:spPr>
        <p:txBody>
          <a:bodyPr>
            <a:spAutoFit/>
          </a:bodyPr>
          <a:lstStyle/>
          <a:p>
            <a:pPr eaLnBrk="0" hangingPunct="0">
              <a:spcBef>
                <a:spcPct val="50000"/>
              </a:spcBef>
            </a:pPr>
            <a:r>
              <a:rPr kumimoji="0" lang="en-US" altLang="zh-TW" sz="2000" i="1">
                <a:solidFill>
                  <a:srgbClr val="061244"/>
                </a:solidFill>
                <a:latin typeface="Arial Black" pitchFamily="34" charset="0"/>
                <a:ea typeface="新細明體" charset="-120"/>
              </a:rPr>
              <a:t>A</a:t>
            </a:r>
            <a:r>
              <a:rPr kumimoji="0" lang="en-US" altLang="zh-TW" sz="2000" i="1">
                <a:solidFill>
                  <a:srgbClr val="0A1D6E"/>
                </a:solidFill>
                <a:latin typeface="Arial Black" pitchFamily="34" charset="0"/>
                <a:ea typeface="新細明體" charset="-120"/>
              </a:rPr>
              <a:t>C</a:t>
            </a:r>
            <a:r>
              <a:rPr kumimoji="0" lang="en-US" altLang="zh-TW" sz="2000" i="1">
                <a:solidFill>
                  <a:srgbClr val="0E2898"/>
                </a:solidFill>
                <a:latin typeface="Arial Black" pitchFamily="34" charset="0"/>
                <a:ea typeface="新細明體" charset="-120"/>
              </a:rPr>
              <a:t>C</a:t>
            </a:r>
            <a:r>
              <a:rPr kumimoji="0" lang="en-US" altLang="zh-TW" sz="2000" i="1">
                <a:solidFill>
                  <a:srgbClr val="1234C2"/>
                </a:solidFill>
                <a:latin typeface="Arial Black" pitchFamily="34" charset="0"/>
                <a:ea typeface="新細明體" charset="-120"/>
              </a:rPr>
              <a:t>E</a:t>
            </a:r>
            <a:r>
              <a:rPr kumimoji="0" lang="en-US" altLang="zh-TW" sz="2000" i="1">
                <a:solidFill>
                  <a:srgbClr val="1840EA"/>
                </a:solidFill>
                <a:latin typeface="Arial Black" pitchFamily="34" charset="0"/>
                <a:ea typeface="新細明體" charset="-120"/>
              </a:rPr>
              <a:t>S</a:t>
            </a:r>
            <a:r>
              <a:rPr kumimoji="0" lang="en-US" altLang="zh-TW" sz="2000" i="1">
                <a:solidFill>
                  <a:srgbClr val="2349EB"/>
                </a:solidFill>
                <a:latin typeface="Arial Black" pitchFamily="34" charset="0"/>
                <a:ea typeface="新細明體" charset="-120"/>
              </a:rPr>
              <a:t>S </a:t>
            </a:r>
            <a:r>
              <a:rPr kumimoji="0" lang="en-US" altLang="zh-TW" sz="2000" i="1">
                <a:solidFill>
                  <a:srgbClr val="4767EF"/>
                </a:solidFill>
                <a:latin typeface="Arial Black" pitchFamily="34" charset="0"/>
                <a:ea typeface="新細明體" charset="-120"/>
              </a:rPr>
              <a:t>I</a:t>
            </a:r>
            <a:r>
              <a:rPr kumimoji="0" lang="en-US" altLang="zh-TW" sz="2000" i="1">
                <a:solidFill>
                  <a:srgbClr val="6781F1"/>
                </a:solidFill>
                <a:latin typeface="Arial Black" pitchFamily="34" charset="0"/>
                <a:ea typeface="新細明體" charset="-120"/>
              </a:rPr>
              <a:t>C</a:t>
            </a:r>
            <a:r>
              <a:rPr kumimoji="0" lang="en-US" altLang="zh-TW" sz="2000" i="1">
                <a:solidFill>
                  <a:srgbClr val="3558ED"/>
                </a:solidFill>
                <a:latin typeface="Arial Black" pitchFamily="34" charset="0"/>
                <a:ea typeface="新細明體" charset="-120"/>
              </a:rPr>
              <a:t> </a:t>
            </a:r>
            <a:r>
              <a:rPr kumimoji="0" lang="en-US" altLang="zh-TW" sz="2000" i="1">
                <a:solidFill>
                  <a:srgbClr val="869BF4"/>
                </a:solidFill>
                <a:latin typeface="Arial Black" pitchFamily="34" charset="0"/>
                <a:ea typeface="新細明體" charset="-120"/>
              </a:rPr>
              <a:t>L</a:t>
            </a:r>
            <a:r>
              <a:rPr kumimoji="0" lang="en-US" altLang="zh-TW" sz="2000" i="1">
                <a:solidFill>
                  <a:srgbClr val="A7B6F7"/>
                </a:solidFill>
                <a:latin typeface="Arial Black" pitchFamily="34" charset="0"/>
                <a:ea typeface="新細明體" charset="-120"/>
              </a:rPr>
              <a:t>A</a:t>
            </a:r>
            <a:r>
              <a:rPr kumimoji="0" lang="en-US" altLang="zh-TW" sz="2000" i="1">
                <a:solidFill>
                  <a:srgbClr val="CDD6FB"/>
                </a:solidFill>
                <a:latin typeface="Arial Black" pitchFamily="34" charset="0"/>
                <a:ea typeface="新細明體" charset="-120"/>
              </a:rPr>
              <a:t>B</a:t>
            </a:r>
            <a:r>
              <a:rPr kumimoji="0" lang="en-US" altLang="zh-TW" sz="2000" i="1">
                <a:solidFill>
                  <a:srgbClr val="000000"/>
                </a:solidFill>
                <a:latin typeface="Arial Black" pitchFamily="34" charset="0"/>
                <a:ea typeface="新細明體" charset="-120"/>
              </a:rPr>
              <a:t>               </a:t>
            </a:r>
            <a:r>
              <a:rPr kumimoji="0" lang="en-US" altLang="zh-TW" sz="1200" i="1">
                <a:solidFill>
                  <a:srgbClr val="000000"/>
                </a:solidFill>
                <a:latin typeface="Arial Black" pitchFamily="34" charset="0"/>
                <a:ea typeface="新細明體" charset="-120"/>
              </a:rPr>
              <a:t> </a:t>
            </a:r>
            <a:r>
              <a:rPr kumimoji="0" lang="en-US" altLang="zh-TW" sz="1200" b="1" i="1">
                <a:solidFill>
                  <a:srgbClr val="303030"/>
                </a:solidFill>
                <a:ea typeface="新細明體" charset="-120"/>
                <a:cs typeface="Arial" charset="0"/>
              </a:rPr>
              <a:t>Graduate Institute of Electronics Engineering, NTU</a:t>
            </a:r>
          </a:p>
        </p:txBody>
      </p:sp>
      <p:pic>
        <p:nvPicPr>
          <p:cNvPr id="60422" name="Picture 6" descr="Ntulogo3"/>
          <p:cNvPicPr>
            <a:picLocks noChangeAspect="1" noChangeArrowheads="1"/>
          </p:cNvPicPr>
          <p:nvPr/>
        </p:nvPicPr>
        <p:blipFill>
          <a:blip r:embed="rId13"/>
          <a:srcRect/>
          <a:stretch>
            <a:fillRect/>
          </a:stretch>
        </p:blipFill>
        <p:spPr bwMode="auto">
          <a:xfrm>
            <a:off x="8288338" y="0"/>
            <a:ext cx="779462" cy="760413"/>
          </a:xfrm>
          <a:prstGeom prst="rect">
            <a:avLst/>
          </a:prstGeom>
          <a:noFill/>
          <a:ln w="9525">
            <a:noFill/>
            <a:miter lim="800000"/>
            <a:headEnd/>
            <a:tailEnd/>
          </a:ln>
        </p:spPr>
      </p:pic>
      <p:sp>
        <p:nvSpPr>
          <p:cNvPr id="60423" name="Rectangle 7"/>
          <p:cNvSpPr>
            <a:spLocks noGrp="1" noChangeArrowheads="1"/>
          </p:cNvSpPr>
          <p:nvPr>
            <p:ph type="title"/>
          </p:nvPr>
        </p:nvSpPr>
        <p:spPr bwMode="auto">
          <a:xfrm>
            <a:off x="381000" y="762000"/>
            <a:ext cx="8382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zh-TW" altLang="zh-TW"/>
          </a:p>
        </p:txBody>
      </p:sp>
      <p:sp>
        <p:nvSpPr>
          <p:cNvPr id="60424" name="Rectangle 8"/>
          <p:cNvSpPr>
            <a:spLocks noGrp="1" noChangeArrowheads="1"/>
          </p:cNvSpPr>
          <p:nvPr>
            <p:ph type="body" idx="1"/>
          </p:nvPr>
        </p:nvSpPr>
        <p:spPr bwMode="auto">
          <a:xfrm>
            <a:off x="609600" y="1676400"/>
            <a:ext cx="80025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0425" name="Rectangle 9"/>
          <p:cNvSpPr>
            <a:spLocks noChangeArrowheads="1"/>
          </p:cNvSpPr>
          <p:nvPr/>
        </p:nvSpPr>
        <p:spPr bwMode="auto">
          <a:xfrm>
            <a:off x="8316913" y="6491288"/>
            <a:ext cx="615950" cy="366712"/>
          </a:xfrm>
          <a:prstGeom prst="rect">
            <a:avLst/>
          </a:prstGeom>
          <a:noFill/>
          <a:ln w="9525">
            <a:noFill/>
            <a:miter lim="800000"/>
            <a:headEnd/>
            <a:tailEnd/>
          </a:ln>
        </p:spPr>
        <p:txBody>
          <a:bodyPr wrap="none">
            <a:spAutoFit/>
          </a:bodyPr>
          <a:lstStyle/>
          <a:p>
            <a:pPr eaLnBrk="0" hangingPunct="0"/>
            <a:r>
              <a:rPr kumimoji="0" lang="en-US" altLang="zh-TW">
                <a:solidFill>
                  <a:srgbClr val="000000"/>
                </a:solidFill>
                <a:ea typeface="新細明體" charset="-120"/>
              </a:rPr>
              <a:t>P</a:t>
            </a:r>
            <a:fld id="{C86545E2-EEFB-4DC4-8865-69F029E42BB0}" type="slidenum">
              <a:rPr kumimoji="0" lang="en-US" altLang="zh-TW">
                <a:solidFill>
                  <a:srgbClr val="000000"/>
                </a:solidFill>
                <a:ea typeface="新細明體" charset="-120"/>
              </a:rPr>
              <a:pPr eaLnBrk="0" hangingPunct="0"/>
              <a:t>‹#›</a:t>
            </a:fld>
            <a:endParaRPr kumimoji="0" lang="en-US" altLang="zh-TW">
              <a:solidFill>
                <a:srgbClr val="000000"/>
              </a:solidFill>
              <a:ea typeface="新細明體" charset="-120"/>
            </a:endParaRPr>
          </a:p>
        </p:txBody>
      </p:sp>
    </p:spTree>
    <p:extLst>
      <p:ext uri="{BB962C8B-B14F-4D97-AF65-F5344CB8AC3E}">
        <p14:creationId xmlns:p14="http://schemas.microsoft.com/office/powerpoint/2010/main" val="174367211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1" fontAlgn="base" hangingPunct="1">
        <a:spcBef>
          <a:spcPct val="0"/>
        </a:spcBef>
        <a:spcAft>
          <a:spcPct val="0"/>
        </a:spcAft>
        <a:defRPr kumimoji="1" sz="3200" b="1">
          <a:solidFill>
            <a:schemeClr val="tx2"/>
          </a:solidFill>
          <a:latin typeface="+mj-lt"/>
          <a:ea typeface="+mj-ea"/>
          <a:cs typeface="+mj-cs"/>
        </a:defRPr>
      </a:lvl1pPr>
      <a:lvl2pPr algn="ctr" rtl="0" eaLnBrk="1" fontAlgn="base" hangingPunct="1">
        <a:spcBef>
          <a:spcPct val="0"/>
        </a:spcBef>
        <a:spcAft>
          <a:spcPct val="0"/>
        </a:spcAft>
        <a:defRPr kumimoji="1" sz="3200" b="1">
          <a:solidFill>
            <a:schemeClr val="tx2"/>
          </a:solidFill>
          <a:latin typeface="Arial" charset="0"/>
          <a:ea typeface="新細明體" charset="-120"/>
        </a:defRPr>
      </a:lvl2pPr>
      <a:lvl3pPr algn="ctr" rtl="0" eaLnBrk="1" fontAlgn="base" hangingPunct="1">
        <a:spcBef>
          <a:spcPct val="0"/>
        </a:spcBef>
        <a:spcAft>
          <a:spcPct val="0"/>
        </a:spcAft>
        <a:defRPr kumimoji="1" sz="3200" b="1">
          <a:solidFill>
            <a:schemeClr val="tx2"/>
          </a:solidFill>
          <a:latin typeface="Arial" charset="0"/>
          <a:ea typeface="新細明體" charset="-120"/>
        </a:defRPr>
      </a:lvl3pPr>
      <a:lvl4pPr algn="ctr" rtl="0" eaLnBrk="1" fontAlgn="base" hangingPunct="1">
        <a:spcBef>
          <a:spcPct val="0"/>
        </a:spcBef>
        <a:spcAft>
          <a:spcPct val="0"/>
        </a:spcAft>
        <a:defRPr kumimoji="1" sz="3200" b="1">
          <a:solidFill>
            <a:schemeClr val="tx2"/>
          </a:solidFill>
          <a:latin typeface="Arial" charset="0"/>
          <a:ea typeface="新細明體" charset="-120"/>
        </a:defRPr>
      </a:lvl4pPr>
      <a:lvl5pPr algn="ctr" rtl="0" eaLnBrk="1" fontAlgn="base" hangingPunct="1">
        <a:spcBef>
          <a:spcPct val="0"/>
        </a:spcBef>
        <a:spcAft>
          <a:spcPct val="0"/>
        </a:spcAft>
        <a:defRPr kumimoji="1" sz="3200" b="1">
          <a:solidFill>
            <a:schemeClr val="tx2"/>
          </a:solidFill>
          <a:latin typeface="Arial" charset="0"/>
          <a:ea typeface="新細明體" charset="-120"/>
        </a:defRPr>
      </a:lvl5pPr>
      <a:lvl6pPr marL="457200" algn="ctr" rtl="0" eaLnBrk="1" fontAlgn="base" hangingPunct="1">
        <a:spcBef>
          <a:spcPct val="0"/>
        </a:spcBef>
        <a:spcAft>
          <a:spcPct val="0"/>
        </a:spcAft>
        <a:defRPr kumimoji="1" sz="3200" b="1">
          <a:solidFill>
            <a:schemeClr val="tx2"/>
          </a:solidFill>
          <a:latin typeface="Arial" charset="0"/>
          <a:ea typeface="新細明體" charset="-120"/>
        </a:defRPr>
      </a:lvl6pPr>
      <a:lvl7pPr marL="914400" algn="ctr" rtl="0" eaLnBrk="1" fontAlgn="base" hangingPunct="1">
        <a:spcBef>
          <a:spcPct val="0"/>
        </a:spcBef>
        <a:spcAft>
          <a:spcPct val="0"/>
        </a:spcAft>
        <a:defRPr kumimoji="1" sz="3200" b="1">
          <a:solidFill>
            <a:schemeClr val="tx2"/>
          </a:solidFill>
          <a:latin typeface="Arial" charset="0"/>
          <a:ea typeface="新細明體" charset="-120"/>
        </a:defRPr>
      </a:lvl7pPr>
      <a:lvl8pPr marL="1371600" algn="ctr" rtl="0" eaLnBrk="1" fontAlgn="base" hangingPunct="1">
        <a:spcBef>
          <a:spcPct val="0"/>
        </a:spcBef>
        <a:spcAft>
          <a:spcPct val="0"/>
        </a:spcAft>
        <a:defRPr kumimoji="1" sz="3200" b="1">
          <a:solidFill>
            <a:schemeClr val="tx2"/>
          </a:solidFill>
          <a:latin typeface="Arial" charset="0"/>
          <a:ea typeface="新細明體" charset="-120"/>
        </a:defRPr>
      </a:lvl8pPr>
      <a:lvl9pPr marL="1828800" algn="ctr" rtl="0" eaLnBrk="1" fontAlgn="base" hangingPunct="1">
        <a:spcBef>
          <a:spcPct val="0"/>
        </a:spcBef>
        <a:spcAft>
          <a:spcPct val="0"/>
        </a:spcAft>
        <a:defRPr kumimoji="1" sz="3200" b="1">
          <a:solidFill>
            <a:schemeClr val="tx2"/>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accent2"/>
        </a:buClr>
        <a:buFont typeface="Wingdings" pitchFamily="2" charset="2"/>
        <a:buChar char="v"/>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v"/>
        <a:defRPr kumimoji="1" sz="2000">
          <a:solidFill>
            <a:schemeClr val="tx1"/>
          </a:solidFill>
          <a:latin typeface="+mn-lt"/>
          <a:ea typeface="+mn-ea"/>
        </a:defRPr>
      </a:lvl2pPr>
      <a:lvl3pPr marL="1143000" indent="-228600" algn="l" rtl="0" eaLnBrk="1" fontAlgn="base" hangingPunct="1">
        <a:spcBef>
          <a:spcPct val="20000"/>
        </a:spcBef>
        <a:spcAft>
          <a:spcPct val="0"/>
        </a:spcAft>
        <a:buClr>
          <a:schemeClr val="accent2"/>
        </a:buClr>
        <a:buFont typeface="Wingdings" pitchFamily="2" charset="2"/>
        <a:buChar char="Ø"/>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FFFF00"/>
        </a:buClr>
        <a:buFont typeface="Wingdings" pitchFamily="2" charset="2"/>
        <a:buBlip>
          <a:blip r:embed="rId14"/>
        </a:buBlip>
        <a:defRPr kumimoji="1" sz="2000">
          <a:solidFill>
            <a:schemeClr val="tx1"/>
          </a:solidFill>
          <a:latin typeface="+mn-lt"/>
          <a:ea typeface="+mn-ea"/>
        </a:defRPr>
      </a:lvl4pPr>
      <a:lvl5pPr marL="20574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FFCC66"/>
        </a:buClr>
        <a:buFont typeface="Wingdings" pitchFamily="2" charset="2"/>
        <a:buBlip>
          <a:blip r:embed="rId15"/>
        </a:buBlip>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152400"/>
            <a:ext cx="8070850" cy="6842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2051" name="Rectangle 3"/>
          <p:cNvSpPr>
            <a:spLocks noGrp="1" noChangeArrowheads="1"/>
          </p:cNvSpPr>
          <p:nvPr>
            <p:ph type="body" idx="1"/>
          </p:nvPr>
        </p:nvSpPr>
        <p:spPr bwMode="auto">
          <a:xfrm>
            <a:off x="539750" y="981075"/>
            <a:ext cx="8135938" cy="5287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25988" name="Rectangle 4"/>
          <p:cNvSpPr>
            <a:spLocks noGrp="1" noChangeArrowheads="1"/>
          </p:cNvSpPr>
          <p:nvPr>
            <p:ph type="sldNum" sz="quarter" idx="4"/>
          </p:nvPr>
        </p:nvSpPr>
        <p:spPr bwMode="auto">
          <a:xfrm>
            <a:off x="3720583" y="6346825"/>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pPr>
              <a:defRPr/>
            </a:pPr>
            <a:fld id="{B7B1E775-0B96-40A8-8227-29B88E58C56A}" type="slidenum">
              <a:rPr lang="en-US" altLang="zh-TW" smtClean="0">
                <a:solidFill>
                  <a:srgbClr val="000000"/>
                </a:solidFill>
                <a:latin typeface="Tahoma" pitchFamily="34" charset="0"/>
              </a:rPr>
              <a:pPr>
                <a:defRPr/>
              </a:pPr>
              <a:t>‹#›</a:t>
            </a:fld>
            <a:endParaRPr lang="en-US" altLang="zh-TW" dirty="0">
              <a:solidFill>
                <a:srgbClr val="000000"/>
              </a:solidFill>
              <a:latin typeface="Tahoma" pitchFamily="34" charset="0"/>
            </a:endParaRPr>
          </a:p>
        </p:txBody>
      </p:sp>
      <p:sp>
        <p:nvSpPr>
          <p:cNvPr id="425989" name="Rectangle 5"/>
          <p:cNvSpPr>
            <a:spLocks noChangeArrowheads="1"/>
          </p:cNvSpPr>
          <p:nvPr/>
        </p:nvSpPr>
        <p:spPr bwMode="gray">
          <a:xfrm>
            <a:off x="468313" y="865188"/>
            <a:ext cx="8226425" cy="28575"/>
          </a:xfrm>
          <a:prstGeom prst="rect">
            <a:avLst/>
          </a:prstGeom>
          <a:gradFill rotWithShape="0">
            <a:gsLst>
              <a:gs pos="0">
                <a:schemeClr val="tx1"/>
              </a:gs>
              <a:gs pos="50000">
                <a:srgbClr val="C0C0C0"/>
              </a:gs>
              <a:gs pos="100000">
                <a:schemeClr val="tx1"/>
              </a:gs>
            </a:gsLst>
            <a:lin ang="0" scaled="1"/>
          </a:gradFill>
          <a:ln w="9525">
            <a:noFill/>
            <a:miter lim="800000"/>
            <a:headEnd/>
            <a:tailEnd/>
          </a:ln>
          <a:effectLst/>
        </p:spPr>
        <p:txBody>
          <a:bodyPr wrap="none" anchor="ctr"/>
          <a:lstStyle/>
          <a:p>
            <a:pPr algn="ctr">
              <a:defRPr/>
            </a:pPr>
            <a:endParaRPr lang="zh-TW" altLang="zh-TW" sz="2400">
              <a:solidFill>
                <a:srgbClr val="000000"/>
              </a:solidFill>
              <a:latin typeface="Tahoma" pitchFamily="34" charset="0"/>
            </a:endParaRPr>
          </a:p>
        </p:txBody>
      </p:sp>
      <p:pic>
        <p:nvPicPr>
          <p:cNvPr id="2" name="圖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38" y="6292850"/>
            <a:ext cx="2146300" cy="565150"/>
          </a:xfrm>
          <a:prstGeom prst="rect">
            <a:avLst/>
          </a:prstGeom>
        </p:spPr>
      </p:pic>
    </p:spTree>
    <p:extLst>
      <p:ext uri="{BB962C8B-B14F-4D97-AF65-F5344CB8AC3E}">
        <p14:creationId xmlns:p14="http://schemas.microsoft.com/office/powerpoint/2010/main" val="25335717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Lst>
  <p:hf hdr="0" ftr="0" dt="0"/>
  <p:txStyles>
    <p:titleStyle>
      <a:lvl1pPr algn="ctr" rtl="0" eaLnBrk="1" fontAlgn="base" hangingPunct="1">
        <a:spcBef>
          <a:spcPct val="0"/>
        </a:spcBef>
        <a:spcAft>
          <a:spcPct val="0"/>
        </a:spcAft>
        <a:defRPr kumimoji="1" sz="2800" b="1">
          <a:solidFill>
            <a:schemeClr val="tx2"/>
          </a:solidFill>
          <a:latin typeface="+mj-lt"/>
          <a:ea typeface="+mj-ea"/>
          <a:cs typeface="+mj-cs"/>
        </a:defRPr>
      </a:lvl1pPr>
      <a:lvl2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2pPr>
      <a:lvl3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3pPr>
      <a:lvl4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4pPr>
      <a:lvl5pPr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5pPr>
      <a:lvl6pPr marL="4572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6pPr>
      <a:lvl7pPr marL="9144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7pPr>
      <a:lvl8pPr marL="13716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8pPr>
      <a:lvl9pPr marL="1828800" algn="ctr" rtl="0" eaLnBrk="1" fontAlgn="base" hangingPunct="1">
        <a:spcBef>
          <a:spcPct val="0"/>
        </a:spcBef>
        <a:spcAft>
          <a:spcPct val="0"/>
        </a:spcAft>
        <a:defRPr kumimoji="1" sz="2800" b="1">
          <a:solidFill>
            <a:schemeClr val="tx2"/>
          </a:solidFill>
          <a:latin typeface="Arial" pitchFamily="34" charset="0"/>
          <a:ea typeface="新細明體" pitchFamily="18" charset="-120"/>
        </a:defRPr>
      </a:lvl9pPr>
    </p:titleStyle>
    <p:bodyStyle>
      <a:lvl1pPr marL="342900" indent="-342900" algn="l" rtl="0" eaLnBrk="1" fontAlgn="base" hangingPunct="1">
        <a:spcBef>
          <a:spcPct val="20000"/>
        </a:spcBef>
        <a:spcAft>
          <a:spcPct val="0"/>
        </a:spcAft>
        <a:buClr>
          <a:schemeClr val="tx1"/>
        </a:buClr>
        <a:buSzPct val="120000"/>
        <a:buFont typeface="標楷體" pitchFamily="65" charset="-120"/>
        <a:buChar char="․"/>
        <a:defRPr kumimoji="1"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55000"/>
        <a:buFont typeface="Symbol" pitchFamily="18" charset="2"/>
        <a:buChar char="¾"/>
        <a:defRPr kumimoji="1" sz="2000">
          <a:solidFill>
            <a:srgbClr val="000099"/>
          </a:solidFill>
          <a:latin typeface="+mn-lt"/>
          <a:ea typeface="+mn-ea"/>
        </a:defRPr>
      </a:lvl2pPr>
      <a:lvl3pPr marL="1143000" indent="-228600" algn="l" rtl="0" eaLnBrk="1" fontAlgn="base" hangingPunct="1">
        <a:spcBef>
          <a:spcPct val="20000"/>
        </a:spcBef>
        <a:spcAft>
          <a:spcPct val="0"/>
        </a:spcAft>
        <a:buClr>
          <a:srgbClr val="003300"/>
        </a:buClr>
        <a:buSzPct val="50000"/>
        <a:buFont typeface="Wingdings" pitchFamily="2" charset="2"/>
        <a:buChar char="n"/>
        <a:defRPr kumimoji="1" sz="2400">
          <a:solidFill>
            <a:srgbClr val="003300"/>
          </a:solidFill>
          <a:latin typeface="+mn-lt"/>
          <a:ea typeface="+mn-ea"/>
        </a:defRPr>
      </a:lvl3pPr>
      <a:lvl4pPr marL="1600200" indent="-228600" algn="l" rtl="0" eaLnBrk="1" fontAlgn="base" hangingPunct="1">
        <a:spcBef>
          <a:spcPct val="20000"/>
        </a:spcBef>
        <a:spcAft>
          <a:spcPct val="0"/>
        </a:spcAft>
        <a:buClr>
          <a:srgbClr val="990000"/>
        </a:buClr>
        <a:buSzPct val="55000"/>
        <a:buFont typeface="Wingdings" pitchFamily="2" charset="2"/>
        <a:buChar char="n"/>
        <a:defRPr kumimoji="1" sz="2000">
          <a:solidFill>
            <a:srgbClr val="990000"/>
          </a:solidFill>
          <a:latin typeface="+mn-lt"/>
          <a:ea typeface="+mn-ea"/>
        </a:defRPr>
      </a:lvl4pPr>
      <a:lvl5pPr marL="20574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5pPr>
      <a:lvl6pPr marL="25146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0066"/>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49.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685806" y="2133600"/>
            <a:ext cx="7772400" cy="1214438"/>
          </a:xfrm>
        </p:spPr>
        <p:txBody>
          <a:bodyPr/>
          <a:lstStyle/>
          <a:p>
            <a:r>
              <a:rPr lang="en-US" altLang="zh-TW" dirty="0"/>
              <a:t>Digital Circuit and System</a:t>
            </a:r>
            <a:br>
              <a:rPr lang="en-US" altLang="zh-TW" dirty="0"/>
            </a:br>
            <a:r>
              <a:rPr lang="en-US" altLang="zh-TW" dirty="0"/>
              <a:t>Lab06</a:t>
            </a:r>
            <a:r>
              <a:rPr lang="zh-TW" altLang="en-US" dirty="0"/>
              <a:t> </a:t>
            </a:r>
          </a:p>
        </p:txBody>
      </p:sp>
      <p:sp>
        <p:nvSpPr>
          <p:cNvPr id="5" name="副標題 4"/>
          <p:cNvSpPr>
            <a:spLocks noGrp="1"/>
          </p:cNvSpPr>
          <p:nvPr>
            <p:ph type="subTitle" idx="4294967295"/>
          </p:nvPr>
        </p:nvSpPr>
        <p:spPr>
          <a:xfrm>
            <a:off x="1371600" y="4068763"/>
            <a:ext cx="6400800" cy="1417637"/>
          </a:xfrm>
          <a:prstGeom prst="rect">
            <a:avLst/>
          </a:prstGeom>
        </p:spPr>
        <p:txBody>
          <a:bodyPr/>
          <a:lstStyle/>
          <a:p>
            <a:pPr marL="0" lvl="0" indent="0" algn="ctr">
              <a:buNone/>
            </a:pPr>
            <a:r>
              <a:rPr lang="en-US" altLang="zh-TW" sz="1800" dirty="0">
                <a:solidFill>
                  <a:prstClr val="black"/>
                </a:solidFill>
              </a:rPr>
              <a:t>20240424</a:t>
            </a:r>
          </a:p>
          <a:p>
            <a:pPr marL="0" lvl="0" indent="0" algn="ctr">
              <a:buNone/>
            </a:pPr>
            <a:r>
              <a:rPr lang="en-US" altLang="zh-TW" sz="1800" dirty="0">
                <a:solidFill>
                  <a:prstClr val="black"/>
                </a:solidFill>
              </a:rPr>
              <a:t>TA: </a:t>
            </a:r>
            <a:r>
              <a:rPr lang="zh-TW" altLang="en-US" sz="1800" dirty="0">
                <a:solidFill>
                  <a:prstClr val="black"/>
                </a:solidFill>
                <a:latin typeface="DFKai-SB" panose="03000509000000000000" pitchFamily="49" charset="-120"/>
              </a:rPr>
              <a:t>沈品慶</a:t>
            </a:r>
            <a:r>
              <a:rPr lang="zh-TW" altLang="en-US" sz="1800" dirty="0">
                <a:solidFill>
                  <a:prstClr val="black"/>
                </a:solidFill>
              </a:rPr>
              <a:t> </a:t>
            </a:r>
            <a:r>
              <a:rPr lang="en-US" altLang="zh-TW" sz="1800" dirty="0">
                <a:latin typeface="+mj-lt"/>
              </a:rPr>
              <a:t>Pin-Ching(Chris),Shen</a:t>
            </a:r>
            <a:endParaRPr lang="en-US" altLang="zh-TW" sz="1800" dirty="0">
              <a:solidFill>
                <a:prstClr val="black"/>
              </a:solidFill>
              <a:latin typeface="+mj-lt"/>
            </a:endParaRPr>
          </a:p>
          <a:p>
            <a:pPr marL="0" lvl="0" indent="0" algn="ctr">
              <a:buNone/>
            </a:pPr>
            <a:r>
              <a:rPr lang="en-US" altLang="zh-TW" sz="1800" dirty="0">
                <a:solidFill>
                  <a:prstClr val="black"/>
                </a:solidFill>
              </a:rPr>
              <a:t>Institute of Electronics,</a:t>
            </a:r>
          </a:p>
          <a:p>
            <a:pPr marL="0" lvl="0" indent="0" algn="ctr">
              <a:buNone/>
            </a:pPr>
            <a:r>
              <a:rPr lang="en-US" altLang="zh-TW" sz="1800" dirty="0">
                <a:solidFill>
                  <a:prstClr val="black"/>
                </a:solidFill>
              </a:rPr>
              <a:t>National Yang Ming </a:t>
            </a:r>
            <a:r>
              <a:rPr lang="en-US" altLang="zh-TW" sz="1800" dirty="0" err="1">
                <a:solidFill>
                  <a:prstClr val="black"/>
                </a:solidFill>
              </a:rPr>
              <a:t>Chiao</a:t>
            </a:r>
            <a:r>
              <a:rPr lang="en-US" altLang="zh-TW" sz="1800" dirty="0">
                <a:solidFill>
                  <a:prstClr val="black"/>
                </a:solidFill>
              </a:rPr>
              <a:t> Tung University</a:t>
            </a:r>
          </a:p>
        </p:txBody>
      </p:sp>
    </p:spTree>
    <p:extLst>
      <p:ext uri="{BB962C8B-B14F-4D97-AF65-F5344CB8AC3E}">
        <p14:creationId xmlns:p14="http://schemas.microsoft.com/office/powerpoint/2010/main" val="4103978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7CBD-AF91-7146-898A-3755647A3D68}"/>
              </a:ext>
            </a:extLst>
          </p:cNvPr>
          <p:cNvSpPr>
            <a:spLocks noGrp="1"/>
          </p:cNvSpPr>
          <p:nvPr>
            <p:ph type="title"/>
          </p:nvPr>
        </p:nvSpPr>
        <p:spPr/>
        <p:txBody>
          <a:bodyPr/>
          <a:lstStyle/>
          <a:p>
            <a:r>
              <a:rPr lang="en-US" dirty="0"/>
              <a:t>Command List</a:t>
            </a:r>
          </a:p>
        </p:txBody>
      </p:sp>
      <p:sp>
        <p:nvSpPr>
          <p:cNvPr id="3" name="Content Placeholder 2">
            <a:extLst>
              <a:ext uri="{FF2B5EF4-FFF2-40B4-BE49-F238E27FC236}">
                <a16:creationId xmlns:a16="http://schemas.microsoft.com/office/drawing/2014/main" id="{A2BDB203-246E-E741-86AC-42354A81A6A2}"/>
              </a:ext>
            </a:extLst>
          </p:cNvPr>
          <p:cNvSpPr>
            <a:spLocks noGrp="1"/>
          </p:cNvSpPr>
          <p:nvPr>
            <p:ph idx="1"/>
          </p:nvPr>
        </p:nvSpPr>
        <p:spPr/>
        <p:txBody>
          <a:bodyPr/>
          <a:lstStyle/>
          <a:p>
            <a:r>
              <a:rPr lang="en-US" dirty="0"/>
              <a:t>Submit your Lab:</a:t>
            </a:r>
          </a:p>
          <a:p>
            <a:pPr lvl="1"/>
            <a:r>
              <a:rPr lang="en-US" b="1" dirty="0"/>
              <a:t>cd 09_SUBMIT</a:t>
            </a:r>
          </a:p>
          <a:p>
            <a:pPr lvl="1"/>
            <a:r>
              <a:rPr lang="en-US" b="1" dirty="0"/>
              <a:t>./00_tar</a:t>
            </a:r>
            <a:r>
              <a:rPr lang="zh-TW" altLang="en-US" b="1" dirty="0"/>
              <a:t> </a:t>
            </a:r>
            <a:r>
              <a:rPr lang="en-US" altLang="zh-TW" b="1" dirty="0"/>
              <a:t>10</a:t>
            </a:r>
          </a:p>
          <a:p>
            <a:pPr lvl="2"/>
            <a:r>
              <a:rPr lang="en-US" dirty="0"/>
              <a:t>10 means the cycle time in this design. </a:t>
            </a:r>
            <a:r>
              <a:rPr lang="en-US" sz="2800" dirty="0">
                <a:solidFill>
                  <a:srgbClr val="FF0000"/>
                </a:solidFill>
              </a:rPr>
              <a:t>You can modify in this Lab.</a:t>
            </a:r>
          </a:p>
          <a:p>
            <a:pPr lvl="1"/>
            <a:r>
              <a:rPr lang="en-US" b="1" dirty="0"/>
              <a:t>./01_submit</a:t>
            </a:r>
          </a:p>
          <a:p>
            <a:pPr lvl="1"/>
            <a:r>
              <a:rPr lang="en-US" b="1" dirty="0"/>
              <a:t>./02_check</a:t>
            </a:r>
          </a:p>
        </p:txBody>
      </p:sp>
    </p:spTree>
    <p:extLst>
      <p:ext uri="{BB962C8B-B14F-4D97-AF65-F5344CB8AC3E}">
        <p14:creationId xmlns:p14="http://schemas.microsoft.com/office/powerpoint/2010/main" val="3722586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4C8FA4-EF52-4753-927D-346E15FEE141}"/>
              </a:ext>
            </a:extLst>
          </p:cNvPr>
          <p:cNvSpPr>
            <a:spLocks noGrp="1"/>
          </p:cNvSpPr>
          <p:nvPr>
            <p:ph type="title"/>
          </p:nvPr>
        </p:nvSpPr>
        <p:spPr/>
        <p:txBody>
          <a:bodyPr/>
          <a:lstStyle/>
          <a:p>
            <a:r>
              <a:rPr lang="en-US" altLang="zh-TW" dirty="0"/>
              <a:t>Design</a:t>
            </a:r>
            <a:endParaRPr lang="zh-TW" altLang="en-US" dirty="0"/>
          </a:p>
        </p:txBody>
      </p:sp>
      <p:sp>
        <p:nvSpPr>
          <p:cNvPr id="3" name="內容版面配置區 2">
            <a:extLst>
              <a:ext uri="{FF2B5EF4-FFF2-40B4-BE49-F238E27FC236}">
                <a16:creationId xmlns:a16="http://schemas.microsoft.com/office/drawing/2014/main" id="{89A0F32E-02E4-4E31-8455-F1EEC8944BEB}"/>
              </a:ext>
            </a:extLst>
          </p:cNvPr>
          <p:cNvSpPr>
            <a:spLocks noGrp="1"/>
          </p:cNvSpPr>
          <p:nvPr>
            <p:ph idx="1"/>
          </p:nvPr>
        </p:nvSpPr>
        <p:spPr/>
        <p:txBody>
          <a:bodyPr/>
          <a:lstStyle/>
          <a:p>
            <a:r>
              <a:rPr lang="en-US" altLang="zh-TW" dirty="0">
                <a:latin typeface="+mj-lt"/>
              </a:rPr>
              <a:t>This time, you need to utilize the spec and design in HW2 to finish the lab.</a:t>
            </a:r>
          </a:p>
          <a:p>
            <a:pPr marL="0" indent="0">
              <a:buNone/>
            </a:pPr>
            <a:endParaRPr lang="en-US" altLang="zh-TW" dirty="0">
              <a:latin typeface="+mj-lt"/>
            </a:endParaRPr>
          </a:p>
          <a:p>
            <a:r>
              <a:rPr lang="en-US" altLang="zh-TW" dirty="0">
                <a:latin typeface="+mj-lt"/>
              </a:rPr>
              <a:t>The lab spec are the same as HW2, but this time the cycle time needs to be set </a:t>
            </a:r>
            <a:r>
              <a:rPr lang="en-US" altLang="zh-TW" dirty="0">
                <a:solidFill>
                  <a:srgbClr val="FF0000"/>
                </a:solidFill>
                <a:latin typeface="+mj-lt"/>
              </a:rPr>
              <a:t>below</a:t>
            </a:r>
            <a:r>
              <a:rPr lang="en-US" altLang="zh-TW" dirty="0">
                <a:latin typeface="+mj-lt"/>
              </a:rPr>
              <a:t> </a:t>
            </a:r>
            <a:r>
              <a:rPr lang="en-US" altLang="zh-TW" dirty="0">
                <a:solidFill>
                  <a:srgbClr val="FF0000"/>
                </a:solidFill>
                <a:latin typeface="+mj-lt"/>
              </a:rPr>
              <a:t>10(include)</a:t>
            </a:r>
            <a:r>
              <a:rPr lang="en-US" altLang="zh-TW" dirty="0">
                <a:latin typeface="+mj-lt"/>
              </a:rPr>
              <a:t>.</a:t>
            </a:r>
          </a:p>
          <a:p>
            <a:endParaRPr lang="en-US" altLang="zh-TW" dirty="0">
              <a:latin typeface="+mj-lt"/>
            </a:endParaRPr>
          </a:p>
          <a:p>
            <a:r>
              <a:rPr lang="en-US" altLang="zh-TW" dirty="0">
                <a:latin typeface="+mj-lt"/>
              </a:rPr>
              <a:t>We will provide two preliminary versions for you.</a:t>
            </a:r>
          </a:p>
          <a:p>
            <a:pPr lvl="1"/>
            <a:r>
              <a:rPr lang="en-US" altLang="zh-TW" dirty="0" err="1">
                <a:latin typeface="+mj-lt"/>
              </a:rPr>
              <a:t>CNN_single.v</a:t>
            </a:r>
            <a:endParaRPr lang="en-US" altLang="zh-TW" dirty="0">
              <a:latin typeface="+mj-lt"/>
            </a:endParaRPr>
          </a:p>
          <a:p>
            <a:pPr lvl="1"/>
            <a:r>
              <a:rPr lang="en-US" altLang="zh-TW" dirty="0" err="1">
                <a:latin typeface="+mj-lt"/>
              </a:rPr>
              <a:t>CNN_pipeline.v</a:t>
            </a:r>
            <a:endParaRPr lang="en-US" altLang="zh-TW">
              <a:latin typeface="+mj-lt"/>
            </a:endParaRPr>
          </a:p>
          <a:p>
            <a:endParaRPr lang="en-US" altLang="zh-TW" dirty="0">
              <a:latin typeface="+mj-lt"/>
            </a:endParaRPr>
          </a:p>
          <a:p>
            <a:pPr marL="0" indent="0">
              <a:buNone/>
            </a:pPr>
            <a:endParaRPr lang="en-US" altLang="zh-TW" dirty="0">
              <a:latin typeface="+mj-lt"/>
            </a:endParaRPr>
          </a:p>
        </p:txBody>
      </p:sp>
    </p:spTree>
    <p:extLst>
      <p:ext uri="{BB962C8B-B14F-4D97-AF65-F5344CB8AC3E}">
        <p14:creationId xmlns:p14="http://schemas.microsoft.com/office/powerpoint/2010/main" val="47547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4C8FA4-EF52-4753-927D-346E15FEE141}"/>
              </a:ext>
            </a:extLst>
          </p:cNvPr>
          <p:cNvSpPr>
            <a:spLocks noGrp="1"/>
          </p:cNvSpPr>
          <p:nvPr>
            <p:ph type="title"/>
          </p:nvPr>
        </p:nvSpPr>
        <p:spPr/>
        <p:txBody>
          <a:bodyPr/>
          <a:lstStyle/>
          <a:p>
            <a:r>
              <a:rPr lang="en-US" altLang="zh-TW" dirty="0"/>
              <a:t>Design</a:t>
            </a:r>
            <a:endParaRPr lang="zh-TW" altLang="en-US" dirty="0"/>
          </a:p>
        </p:txBody>
      </p:sp>
      <p:sp>
        <p:nvSpPr>
          <p:cNvPr id="3" name="內容版面配置區 2">
            <a:extLst>
              <a:ext uri="{FF2B5EF4-FFF2-40B4-BE49-F238E27FC236}">
                <a16:creationId xmlns:a16="http://schemas.microsoft.com/office/drawing/2014/main" id="{89A0F32E-02E4-4E31-8455-F1EEC8944BEB}"/>
              </a:ext>
            </a:extLst>
          </p:cNvPr>
          <p:cNvSpPr>
            <a:spLocks noGrp="1"/>
          </p:cNvSpPr>
          <p:nvPr>
            <p:ph idx="1"/>
          </p:nvPr>
        </p:nvSpPr>
        <p:spPr>
          <a:xfrm>
            <a:off x="381000" y="1363797"/>
            <a:ext cx="8382000" cy="4800600"/>
          </a:xfrm>
        </p:spPr>
        <p:txBody>
          <a:bodyPr/>
          <a:lstStyle/>
          <a:p>
            <a:r>
              <a:rPr lang="en-US" altLang="zh-TW" dirty="0">
                <a:latin typeface="+mj-lt"/>
              </a:rPr>
              <a:t>If you want to modify the cycle time, you need to modify both the TCL (Tool Command Language) script and the pattern file.</a:t>
            </a:r>
          </a:p>
        </p:txBody>
      </p:sp>
      <p:pic>
        <p:nvPicPr>
          <p:cNvPr id="7" name="圖片 6">
            <a:extLst>
              <a:ext uri="{FF2B5EF4-FFF2-40B4-BE49-F238E27FC236}">
                <a16:creationId xmlns:a16="http://schemas.microsoft.com/office/drawing/2014/main" id="{4357A442-81F9-B312-2483-04ED9CCBA918}"/>
              </a:ext>
            </a:extLst>
          </p:cNvPr>
          <p:cNvPicPr>
            <a:picLocks noChangeAspect="1"/>
          </p:cNvPicPr>
          <p:nvPr/>
        </p:nvPicPr>
        <p:blipFill>
          <a:blip r:embed="rId2"/>
          <a:stretch>
            <a:fillRect/>
          </a:stretch>
        </p:blipFill>
        <p:spPr>
          <a:xfrm>
            <a:off x="429119" y="2745626"/>
            <a:ext cx="4698925" cy="3095531"/>
          </a:xfrm>
          <a:prstGeom prst="rect">
            <a:avLst/>
          </a:prstGeom>
        </p:spPr>
      </p:pic>
      <p:pic>
        <p:nvPicPr>
          <p:cNvPr id="9" name="圖片 8">
            <a:extLst>
              <a:ext uri="{FF2B5EF4-FFF2-40B4-BE49-F238E27FC236}">
                <a16:creationId xmlns:a16="http://schemas.microsoft.com/office/drawing/2014/main" id="{8068BEB0-FB1C-9AA2-45C4-5D2D351D61A5}"/>
              </a:ext>
            </a:extLst>
          </p:cNvPr>
          <p:cNvPicPr>
            <a:picLocks noChangeAspect="1"/>
          </p:cNvPicPr>
          <p:nvPr/>
        </p:nvPicPr>
        <p:blipFill>
          <a:blip r:embed="rId3"/>
          <a:stretch>
            <a:fillRect/>
          </a:stretch>
        </p:blipFill>
        <p:spPr>
          <a:xfrm>
            <a:off x="5314895" y="2126402"/>
            <a:ext cx="2686105" cy="3715360"/>
          </a:xfrm>
          <a:prstGeom prst="rect">
            <a:avLst/>
          </a:prstGeom>
        </p:spPr>
      </p:pic>
      <p:sp>
        <p:nvSpPr>
          <p:cNvPr id="4" name="內容版面配置區 2">
            <a:extLst>
              <a:ext uri="{FF2B5EF4-FFF2-40B4-BE49-F238E27FC236}">
                <a16:creationId xmlns:a16="http://schemas.microsoft.com/office/drawing/2014/main" id="{9D2C416B-956D-FC13-0D03-73886519F9CB}"/>
              </a:ext>
            </a:extLst>
          </p:cNvPr>
          <p:cNvSpPr txBox="1">
            <a:spLocks/>
          </p:cNvSpPr>
          <p:nvPr/>
        </p:nvSpPr>
        <p:spPr bwMode="auto">
          <a:xfrm>
            <a:off x="5211016" y="6004193"/>
            <a:ext cx="3551984"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lvl1pPr marL="341313" indent="-341313" algn="l" rtl="0" eaLnBrk="1" fontAlgn="base" hangingPunct="1">
              <a:spcBef>
                <a:spcPct val="20000"/>
              </a:spcBef>
              <a:spcAft>
                <a:spcPct val="0"/>
              </a:spcAft>
              <a:buClr>
                <a:srgbClr val="3333CC"/>
              </a:buClr>
              <a:buFont typeface="Wingdings" pitchFamily="2" charset="2"/>
              <a:buChar char="v"/>
              <a:defRPr kumimoji="1" sz="20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1pPr>
            <a:lvl2pPr marL="625475" indent="-284163"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2pPr>
            <a:lvl3pPr marL="900113" indent="-227013" algn="l" rtl="0" eaLnBrk="1" fontAlgn="base" hangingPunct="1">
              <a:spcBef>
                <a:spcPct val="20000"/>
              </a:spcBef>
              <a:spcAft>
                <a:spcPct val="0"/>
              </a:spcAft>
              <a:buClr>
                <a:srgbClr val="8064A2"/>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3pPr>
            <a:lvl4pPr marL="1160463" indent="-227013" algn="l" rtl="0" eaLnBrk="1" fontAlgn="base" hangingPunct="1">
              <a:spcBef>
                <a:spcPct val="20000"/>
              </a:spcBef>
              <a:spcAft>
                <a:spcPct val="0"/>
              </a:spcAft>
              <a:buClr>
                <a:srgbClr val="9BBB59"/>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4pPr>
            <a:lvl5pPr marL="1433513" indent="-227013"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cs typeface="新細明體" charset="-120"/>
              </a:defRPr>
            </a:lvl5pPr>
            <a:lvl6pPr marL="2513776"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6pPr>
            <a:lvl7pPr marL="2970828"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7pPr>
            <a:lvl8pPr marL="3427878"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8pPr>
            <a:lvl9pPr marL="3884929"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9pPr>
          </a:lstStyle>
          <a:p>
            <a:r>
              <a:rPr lang="en-US" altLang="zh-TW" kern="0" dirty="0">
                <a:latin typeface="+mj-lt"/>
              </a:rPr>
              <a:t>00_TESTBED/</a:t>
            </a:r>
            <a:r>
              <a:rPr lang="en-US" altLang="zh-TW" kern="0" dirty="0" err="1">
                <a:latin typeface="+mj-lt"/>
              </a:rPr>
              <a:t>PATTRN.v</a:t>
            </a:r>
            <a:endParaRPr lang="en-US" altLang="zh-TW" kern="0" dirty="0">
              <a:latin typeface="+mj-lt"/>
            </a:endParaRPr>
          </a:p>
        </p:txBody>
      </p:sp>
      <p:sp>
        <p:nvSpPr>
          <p:cNvPr id="5" name="內容版面配置區 2">
            <a:extLst>
              <a:ext uri="{FF2B5EF4-FFF2-40B4-BE49-F238E27FC236}">
                <a16:creationId xmlns:a16="http://schemas.microsoft.com/office/drawing/2014/main" id="{EB484DF1-FA07-D94B-07A4-E4FBA56CB205}"/>
              </a:ext>
            </a:extLst>
          </p:cNvPr>
          <p:cNvSpPr txBox="1">
            <a:spLocks/>
          </p:cNvSpPr>
          <p:nvPr/>
        </p:nvSpPr>
        <p:spPr bwMode="auto">
          <a:xfrm>
            <a:off x="1563448" y="5915477"/>
            <a:ext cx="3551984" cy="497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lvl1pPr marL="341313" indent="-341313" algn="l" rtl="0" eaLnBrk="1" fontAlgn="base" hangingPunct="1">
              <a:spcBef>
                <a:spcPct val="20000"/>
              </a:spcBef>
              <a:spcAft>
                <a:spcPct val="0"/>
              </a:spcAft>
              <a:buClr>
                <a:srgbClr val="3333CC"/>
              </a:buClr>
              <a:buFont typeface="Wingdings" pitchFamily="2" charset="2"/>
              <a:buChar char="v"/>
              <a:defRPr kumimoji="1" sz="20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1pPr>
            <a:lvl2pPr marL="625475" indent="-284163"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2pPr>
            <a:lvl3pPr marL="900113" indent="-227013" algn="l" rtl="0" eaLnBrk="1" fontAlgn="base" hangingPunct="1">
              <a:spcBef>
                <a:spcPct val="20000"/>
              </a:spcBef>
              <a:spcAft>
                <a:spcPct val="0"/>
              </a:spcAft>
              <a:buClr>
                <a:srgbClr val="8064A2"/>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3pPr>
            <a:lvl4pPr marL="1160463" indent="-227013" algn="l" rtl="0" eaLnBrk="1" fontAlgn="base" hangingPunct="1">
              <a:spcBef>
                <a:spcPct val="20000"/>
              </a:spcBef>
              <a:spcAft>
                <a:spcPct val="0"/>
              </a:spcAft>
              <a:buClr>
                <a:srgbClr val="9BBB59"/>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4pPr>
            <a:lvl5pPr marL="1433513" indent="-227013"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cs typeface="新細明體" charset="-120"/>
              </a:defRPr>
            </a:lvl5pPr>
            <a:lvl6pPr marL="2513776"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6pPr>
            <a:lvl7pPr marL="2970828"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7pPr>
            <a:lvl8pPr marL="3427878"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8pPr>
            <a:lvl9pPr marL="3884929" indent="-228524" algn="l" rtl="0" eaLnBrk="1" fontAlgn="base" hangingPunct="1">
              <a:spcBef>
                <a:spcPct val="20000"/>
              </a:spcBef>
              <a:spcAft>
                <a:spcPct val="0"/>
              </a:spcAft>
              <a:buClr>
                <a:srgbClr val="FFCC66"/>
              </a:buClr>
              <a:buFont typeface="Wingdings" pitchFamily="2" charset="2"/>
              <a:buBlip>
                <a:blip r:embed="rId4"/>
              </a:buBlip>
              <a:defRPr kumimoji="1" sz="1600">
                <a:solidFill>
                  <a:schemeClr val="tx1"/>
                </a:solidFill>
                <a:latin typeface="+mn-lt"/>
                <a:ea typeface="+mn-ea"/>
              </a:defRPr>
            </a:lvl9pPr>
          </a:lstStyle>
          <a:p>
            <a:r>
              <a:rPr lang="en-US" altLang="zh-TW" kern="0" dirty="0">
                <a:latin typeface="+mj-lt"/>
              </a:rPr>
              <a:t>02_SYN/</a:t>
            </a:r>
            <a:r>
              <a:rPr lang="en-US" altLang="zh-TW" kern="0" dirty="0" err="1">
                <a:latin typeface="+mj-lt"/>
              </a:rPr>
              <a:t>syn.tcl</a:t>
            </a:r>
            <a:endParaRPr lang="en-US" altLang="zh-TW" kern="0" dirty="0">
              <a:latin typeface="+mj-lt"/>
            </a:endParaRPr>
          </a:p>
        </p:txBody>
      </p:sp>
    </p:spTree>
    <p:extLst>
      <p:ext uri="{BB962C8B-B14F-4D97-AF65-F5344CB8AC3E}">
        <p14:creationId xmlns:p14="http://schemas.microsoft.com/office/powerpoint/2010/main" val="288975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15DF5-407E-7EE6-7761-D60C82F3721B}"/>
              </a:ext>
            </a:extLst>
          </p:cNvPr>
          <p:cNvSpPr>
            <a:spLocks noGrp="1"/>
          </p:cNvSpPr>
          <p:nvPr>
            <p:ph type="title"/>
          </p:nvPr>
        </p:nvSpPr>
        <p:spPr/>
        <p:txBody>
          <a:bodyPr/>
          <a:lstStyle/>
          <a:p>
            <a:r>
              <a:rPr lang="en-US" altLang="zh-TW" dirty="0"/>
              <a:t>Naïve design</a:t>
            </a:r>
            <a:endParaRPr lang="zh-TW" altLang="en-US" dirty="0"/>
          </a:p>
        </p:txBody>
      </p:sp>
      <p:sp>
        <p:nvSpPr>
          <p:cNvPr id="3" name="內容版面配置區 2">
            <a:extLst>
              <a:ext uri="{FF2B5EF4-FFF2-40B4-BE49-F238E27FC236}">
                <a16:creationId xmlns:a16="http://schemas.microsoft.com/office/drawing/2014/main" id="{42A3A003-476A-AEF1-1B14-F6F11F574D70}"/>
              </a:ext>
            </a:extLst>
          </p:cNvPr>
          <p:cNvSpPr>
            <a:spLocks noGrp="1"/>
          </p:cNvSpPr>
          <p:nvPr>
            <p:ph idx="1"/>
          </p:nvPr>
        </p:nvSpPr>
        <p:spPr/>
        <p:txBody>
          <a:bodyPr/>
          <a:lstStyle/>
          <a:p>
            <a:r>
              <a:rPr lang="en-US" altLang="zh-TW" dirty="0"/>
              <a:t>No pipeline, long critical path</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critical path = 47-bits adder + 48-bits multiplier = 7ns &gt; cycle time</a:t>
            </a:r>
          </a:p>
          <a:p>
            <a:pPr marL="0" indent="0">
              <a:buNone/>
            </a:pPr>
            <a:r>
              <a:rPr lang="en-US" altLang="zh-TW" dirty="0">
                <a:solidFill>
                  <a:srgbClr val="FF0000"/>
                </a:solidFill>
              </a:rPr>
              <a:t>Timing violation</a:t>
            </a:r>
          </a:p>
          <a:p>
            <a:endParaRPr lang="zh-TW" altLang="en-US" dirty="0"/>
          </a:p>
        </p:txBody>
      </p:sp>
      <p:pic>
        <p:nvPicPr>
          <p:cNvPr id="7" name="圖片 6">
            <a:extLst>
              <a:ext uri="{FF2B5EF4-FFF2-40B4-BE49-F238E27FC236}">
                <a16:creationId xmlns:a16="http://schemas.microsoft.com/office/drawing/2014/main" id="{6A0AD0DC-6063-B753-4F1C-B5C0A49407E3}"/>
              </a:ext>
            </a:extLst>
          </p:cNvPr>
          <p:cNvPicPr>
            <a:picLocks noChangeAspect="1"/>
          </p:cNvPicPr>
          <p:nvPr/>
        </p:nvPicPr>
        <p:blipFill>
          <a:blip r:embed="rId2"/>
          <a:stretch>
            <a:fillRect/>
          </a:stretch>
        </p:blipFill>
        <p:spPr>
          <a:xfrm>
            <a:off x="489968" y="2447788"/>
            <a:ext cx="8164064" cy="1962424"/>
          </a:xfrm>
          <a:prstGeom prst="rect">
            <a:avLst/>
          </a:prstGeom>
        </p:spPr>
      </p:pic>
      <p:sp>
        <p:nvSpPr>
          <p:cNvPr id="8" name="文字方塊 7">
            <a:extLst>
              <a:ext uri="{FF2B5EF4-FFF2-40B4-BE49-F238E27FC236}">
                <a16:creationId xmlns:a16="http://schemas.microsoft.com/office/drawing/2014/main" id="{73A73516-7475-DF38-9063-364753F6ECF3}"/>
              </a:ext>
            </a:extLst>
          </p:cNvPr>
          <p:cNvSpPr txBox="1"/>
          <p:nvPr/>
        </p:nvSpPr>
        <p:spPr>
          <a:xfrm>
            <a:off x="696686" y="2056685"/>
            <a:ext cx="2582758" cy="369332"/>
          </a:xfrm>
          <a:prstGeom prst="rect">
            <a:avLst/>
          </a:prstGeom>
          <a:noFill/>
        </p:spPr>
        <p:txBody>
          <a:bodyPr wrap="none" rtlCol="0">
            <a:spAutoFit/>
          </a:bodyPr>
          <a:lstStyle/>
          <a:p>
            <a:r>
              <a:rPr lang="en-US" altLang="zh-TW" dirty="0">
                <a:solidFill>
                  <a:srgbClr val="FF0000"/>
                </a:solidFill>
              </a:rPr>
              <a:t>assume cycle time: 6ns</a:t>
            </a:r>
            <a:endParaRPr lang="zh-TW" altLang="en-US" dirty="0">
              <a:solidFill>
                <a:srgbClr val="FF0000"/>
              </a:solidFill>
            </a:endParaRPr>
          </a:p>
        </p:txBody>
      </p:sp>
    </p:spTree>
    <p:extLst>
      <p:ext uri="{BB962C8B-B14F-4D97-AF65-F5344CB8AC3E}">
        <p14:creationId xmlns:p14="http://schemas.microsoft.com/office/powerpoint/2010/main" val="348881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315DF5-407E-7EE6-7761-D60C82F3721B}"/>
              </a:ext>
            </a:extLst>
          </p:cNvPr>
          <p:cNvSpPr>
            <a:spLocks noGrp="1"/>
          </p:cNvSpPr>
          <p:nvPr>
            <p:ph type="title"/>
          </p:nvPr>
        </p:nvSpPr>
        <p:spPr/>
        <p:txBody>
          <a:bodyPr/>
          <a:lstStyle/>
          <a:p>
            <a:r>
              <a:rPr lang="en-US" altLang="zh-TW" dirty="0"/>
              <a:t>Simple pipeline design</a:t>
            </a:r>
            <a:endParaRPr lang="zh-TW" altLang="en-US" dirty="0"/>
          </a:p>
        </p:txBody>
      </p:sp>
      <p:sp>
        <p:nvSpPr>
          <p:cNvPr id="3" name="內容版面配置區 2">
            <a:extLst>
              <a:ext uri="{FF2B5EF4-FFF2-40B4-BE49-F238E27FC236}">
                <a16:creationId xmlns:a16="http://schemas.microsoft.com/office/drawing/2014/main" id="{42A3A003-476A-AEF1-1B14-F6F11F574D70}"/>
              </a:ext>
            </a:extLst>
          </p:cNvPr>
          <p:cNvSpPr>
            <a:spLocks noGrp="1"/>
          </p:cNvSpPr>
          <p:nvPr>
            <p:ph idx="1"/>
          </p:nvPr>
        </p:nvSpPr>
        <p:spPr/>
        <p:txBody>
          <a:bodyPr/>
          <a:lstStyle/>
          <a:p>
            <a:r>
              <a:rPr lang="en-US" altLang="zh-TW" dirty="0"/>
              <a:t>Simply separate adder and multiplier</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marL="0" indent="0">
              <a:buNone/>
            </a:pPr>
            <a:r>
              <a:rPr lang="en-US" altLang="zh-TW" dirty="0"/>
              <a:t>critical path = max(47-bits adder, 48-bits multiplier) = 6ns = cycle time</a:t>
            </a:r>
          </a:p>
          <a:p>
            <a:pPr marL="0" indent="0">
              <a:buNone/>
            </a:pPr>
            <a:r>
              <a:rPr lang="en-US" altLang="zh-TW" dirty="0">
                <a:solidFill>
                  <a:srgbClr val="FF0000"/>
                </a:solidFill>
              </a:rPr>
              <a:t>Meet</a:t>
            </a:r>
            <a:r>
              <a:rPr lang="zh-TW" altLang="en-US" dirty="0">
                <a:solidFill>
                  <a:srgbClr val="FF0000"/>
                </a:solidFill>
              </a:rPr>
              <a:t> </a:t>
            </a:r>
            <a:r>
              <a:rPr lang="en-US" altLang="zh-TW" dirty="0">
                <a:solidFill>
                  <a:srgbClr val="FF0000"/>
                </a:solidFill>
              </a:rPr>
              <a:t>design</a:t>
            </a:r>
            <a:r>
              <a:rPr lang="zh-TW" altLang="en-US" dirty="0">
                <a:solidFill>
                  <a:srgbClr val="FF0000"/>
                </a:solidFill>
              </a:rPr>
              <a:t> </a:t>
            </a:r>
            <a:r>
              <a:rPr lang="en-US" altLang="zh-TW" dirty="0">
                <a:solidFill>
                  <a:srgbClr val="FF0000"/>
                </a:solidFill>
              </a:rPr>
              <a:t>spec</a:t>
            </a:r>
          </a:p>
        </p:txBody>
      </p:sp>
      <p:sp>
        <p:nvSpPr>
          <p:cNvPr id="8" name="文字方塊 7">
            <a:extLst>
              <a:ext uri="{FF2B5EF4-FFF2-40B4-BE49-F238E27FC236}">
                <a16:creationId xmlns:a16="http://schemas.microsoft.com/office/drawing/2014/main" id="{73A73516-7475-DF38-9063-364753F6ECF3}"/>
              </a:ext>
            </a:extLst>
          </p:cNvPr>
          <p:cNvSpPr txBox="1"/>
          <p:nvPr/>
        </p:nvSpPr>
        <p:spPr>
          <a:xfrm>
            <a:off x="696686" y="2056685"/>
            <a:ext cx="2582758" cy="369332"/>
          </a:xfrm>
          <a:prstGeom prst="rect">
            <a:avLst/>
          </a:prstGeom>
          <a:noFill/>
        </p:spPr>
        <p:txBody>
          <a:bodyPr wrap="none" rtlCol="0">
            <a:spAutoFit/>
          </a:bodyPr>
          <a:lstStyle/>
          <a:p>
            <a:r>
              <a:rPr lang="en-US" altLang="zh-TW" dirty="0">
                <a:solidFill>
                  <a:srgbClr val="FF0000"/>
                </a:solidFill>
              </a:rPr>
              <a:t>assume cycle time: 6ns</a:t>
            </a:r>
            <a:endParaRPr lang="zh-TW" altLang="en-US" dirty="0">
              <a:solidFill>
                <a:srgbClr val="FF0000"/>
              </a:solidFill>
            </a:endParaRPr>
          </a:p>
        </p:txBody>
      </p:sp>
      <p:pic>
        <p:nvPicPr>
          <p:cNvPr id="5" name="圖片 4">
            <a:extLst>
              <a:ext uri="{FF2B5EF4-FFF2-40B4-BE49-F238E27FC236}">
                <a16:creationId xmlns:a16="http://schemas.microsoft.com/office/drawing/2014/main" id="{85217B68-0855-C069-13C4-6E631F38DC78}"/>
              </a:ext>
            </a:extLst>
          </p:cNvPr>
          <p:cNvPicPr>
            <a:picLocks noChangeAspect="1"/>
          </p:cNvPicPr>
          <p:nvPr/>
        </p:nvPicPr>
        <p:blipFill>
          <a:blip r:embed="rId2"/>
          <a:stretch>
            <a:fillRect/>
          </a:stretch>
        </p:blipFill>
        <p:spPr>
          <a:xfrm>
            <a:off x="1275943" y="2538288"/>
            <a:ext cx="5830114" cy="1781424"/>
          </a:xfrm>
          <a:prstGeom prst="rect">
            <a:avLst/>
          </a:prstGeom>
        </p:spPr>
      </p:pic>
    </p:spTree>
    <p:extLst>
      <p:ext uri="{BB962C8B-B14F-4D97-AF65-F5344CB8AC3E}">
        <p14:creationId xmlns:p14="http://schemas.microsoft.com/office/powerpoint/2010/main" val="339380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434DD3-A694-7450-73E1-88243D4DE7E3}"/>
              </a:ext>
            </a:extLst>
          </p:cNvPr>
          <p:cNvSpPr>
            <a:spLocks noGrp="1"/>
          </p:cNvSpPr>
          <p:nvPr>
            <p:ph type="title"/>
          </p:nvPr>
        </p:nvSpPr>
        <p:spPr/>
        <p:txBody>
          <a:bodyPr/>
          <a:lstStyle/>
          <a:p>
            <a:r>
              <a:rPr lang="en-US" altLang="zh-TW" dirty="0"/>
              <a:t>Optimization example</a:t>
            </a:r>
            <a:endParaRPr lang="zh-TW" altLang="en-US" dirty="0"/>
          </a:p>
        </p:txBody>
      </p:sp>
      <p:sp>
        <p:nvSpPr>
          <p:cNvPr id="5" name="內容版面配置區 4">
            <a:extLst>
              <a:ext uri="{FF2B5EF4-FFF2-40B4-BE49-F238E27FC236}">
                <a16:creationId xmlns:a16="http://schemas.microsoft.com/office/drawing/2014/main" id="{A1BED6BB-61F8-1B96-ECF5-3C5E9857ACC9}"/>
              </a:ext>
            </a:extLst>
          </p:cNvPr>
          <p:cNvSpPr>
            <a:spLocks noGrp="1"/>
          </p:cNvSpPr>
          <p:nvPr>
            <p:ph idx="1"/>
          </p:nvPr>
        </p:nvSpPr>
        <p:spPr/>
        <p:txBody>
          <a:bodyPr/>
          <a:lstStyle/>
          <a:p>
            <a:r>
              <a:rPr lang="en-US" altLang="zh-TW" dirty="0"/>
              <a:t>Line buffer</a:t>
            </a:r>
            <a:endParaRPr lang="zh-TW" altLang="en-US" dirty="0"/>
          </a:p>
        </p:txBody>
      </p:sp>
      <p:pic>
        <p:nvPicPr>
          <p:cNvPr id="1029" name="Picture 5" descr="Line buffer and window buffer architecture. This figure illustrates an example of a single line buffer and a single window buffer for a single input feature map. In this example, the 4th line of the input feature map is being streamed value by value to the line buffer. Specifically, the input value 31 is streamed from the input feature map to the appropriate location in the line buffer. The old values (23 and 15) in the line buffer are shifted up to the appropriate places in their original lines, while the old value 7 is no more needed. The window buffer copies the set of line buffer values that correspond to the current operation (convolution or pooling).">
            <a:extLst>
              <a:ext uri="{FF2B5EF4-FFF2-40B4-BE49-F238E27FC236}">
                <a16:creationId xmlns:a16="http://schemas.microsoft.com/office/drawing/2014/main" id="{B468C6D3-43BA-8BAA-21EA-ACF0126AD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510" y="2343428"/>
            <a:ext cx="7491549" cy="4133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294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B408-DCAB-7C4E-9FCA-5F7682F6A619}"/>
              </a:ext>
            </a:extLst>
          </p:cNvPr>
          <p:cNvSpPr>
            <a:spLocks noGrp="1"/>
          </p:cNvSpPr>
          <p:nvPr>
            <p:ph type="title"/>
          </p:nvPr>
        </p:nvSpPr>
        <p:spPr/>
        <p:txBody>
          <a:bodyPr/>
          <a:lstStyle/>
          <a:p>
            <a:r>
              <a:rPr lang="en-US" dirty="0"/>
              <a:t>Score</a:t>
            </a:r>
          </a:p>
        </p:txBody>
      </p:sp>
      <p:sp>
        <p:nvSpPr>
          <p:cNvPr id="3" name="Content Placeholder 2">
            <a:extLst>
              <a:ext uri="{FF2B5EF4-FFF2-40B4-BE49-F238E27FC236}">
                <a16:creationId xmlns:a16="http://schemas.microsoft.com/office/drawing/2014/main" id="{F16D275F-313A-2C41-9C28-1D98B066B8E0}"/>
              </a:ext>
            </a:extLst>
          </p:cNvPr>
          <p:cNvSpPr>
            <a:spLocks noGrp="1"/>
          </p:cNvSpPr>
          <p:nvPr>
            <p:ph idx="1"/>
          </p:nvPr>
        </p:nvSpPr>
        <p:spPr/>
        <p:txBody>
          <a:bodyPr/>
          <a:lstStyle/>
          <a:p>
            <a:r>
              <a:rPr lang="en-US" altLang="zh-TW" dirty="0"/>
              <a:t>Function Validity: 80%</a:t>
            </a:r>
          </a:p>
          <a:p>
            <a:pPr lvl="1"/>
            <a:r>
              <a:rPr lang="nb-NO" altLang="zh-TW" dirty="0"/>
              <a:t>01_RTL, 02_SYN, 03_GATE pass</a:t>
            </a:r>
            <a:endParaRPr lang="en-US" altLang="zh-TW" dirty="0"/>
          </a:p>
          <a:p>
            <a:pPr lvl="1"/>
            <a:r>
              <a:rPr lang="en-US" altLang="zh-TW" dirty="0"/>
              <a:t>The execution latency is limited in </a:t>
            </a:r>
            <a:r>
              <a:rPr lang="en-US" altLang="zh-TW" dirty="0">
                <a:solidFill>
                  <a:srgbClr val="FF0000"/>
                </a:solidFill>
              </a:rPr>
              <a:t>1000 cycles</a:t>
            </a:r>
            <a:r>
              <a:rPr lang="en-US" altLang="zh-TW" dirty="0"/>
              <a:t>. The latency is the clock cycles between the falling edge of the </a:t>
            </a:r>
            <a:r>
              <a:rPr lang="en-US" altLang="zh-TW" dirty="0" err="1"/>
              <a:t>in_valid</a:t>
            </a:r>
            <a:r>
              <a:rPr lang="en-US" altLang="zh-TW" dirty="0"/>
              <a:t> and the rising edge of the first </a:t>
            </a:r>
            <a:r>
              <a:rPr lang="en-US" altLang="zh-TW" dirty="0" err="1"/>
              <a:t>out_valid</a:t>
            </a:r>
            <a:r>
              <a:rPr lang="en-US" altLang="zh-TW" dirty="0"/>
              <a:t>. </a:t>
            </a:r>
          </a:p>
          <a:p>
            <a:pPr lvl="1"/>
            <a:r>
              <a:rPr lang="en-US" altLang="zh-TW" dirty="0"/>
              <a:t>You can adjust your clock period by yourself, but the maximum period is </a:t>
            </a:r>
            <a:r>
              <a:rPr lang="en-US" altLang="zh-TW" dirty="0">
                <a:solidFill>
                  <a:srgbClr val="FF0000"/>
                </a:solidFill>
              </a:rPr>
              <a:t>10 ns</a:t>
            </a:r>
            <a:r>
              <a:rPr lang="en-US" altLang="zh-TW" dirty="0"/>
              <a:t>. The precision of clock period is 0.1, for example, 4.5 is allowed, 4.55 is not allowed.</a:t>
            </a:r>
            <a:br>
              <a:rPr lang="en-US" altLang="zh-TW" dirty="0"/>
            </a:br>
            <a:endParaRPr lang="en-US" altLang="zh-TW" dirty="0"/>
          </a:p>
          <a:p>
            <a:r>
              <a:rPr lang="en-US" altLang="zh-TW" dirty="0"/>
              <a:t>Performance : 20%</a:t>
            </a:r>
          </a:p>
          <a:p>
            <a:pPr lvl="1"/>
            <a:r>
              <a:rPr lang="en-US" altLang="zh-TW" dirty="0">
                <a:latin typeface="+mj-lt"/>
              </a:rPr>
              <a:t>Performance = area (us^2) * total cycle (#cycles) * cycle time (ns).</a:t>
            </a:r>
          </a:p>
          <a:p>
            <a:pPr lvl="1"/>
            <a:r>
              <a:rPr lang="en-US" altLang="zh-TW" dirty="0">
                <a:solidFill>
                  <a:srgbClr val="FF0000"/>
                </a:solidFill>
                <a:latin typeface="+mj-lt"/>
              </a:rPr>
              <a:t>Performance score need to below 37,000,000,000 to pass this lab.</a:t>
            </a:r>
            <a:endParaRPr lang="en-US" altLang="zh-TW" dirty="0">
              <a:latin typeface="+mj-lt"/>
            </a:endParaRPr>
          </a:p>
          <a:p>
            <a:pPr marL="0" indent="0">
              <a:buNone/>
            </a:pPr>
            <a:r>
              <a:rPr lang="en-US" altLang="zh-TW" dirty="0">
                <a:latin typeface="+mj-lt"/>
              </a:rPr>
              <a:t>      </a:t>
            </a:r>
            <a:endParaRPr lang="en-US" altLang="zh-TW" dirty="0">
              <a:solidFill>
                <a:srgbClr val="FF0000"/>
              </a:solidFill>
              <a:latin typeface="+mj-lt"/>
            </a:endParaRPr>
          </a:p>
          <a:p>
            <a:r>
              <a:rPr lang="en-US" altLang="zh-TW" dirty="0">
                <a:latin typeface="+mj-lt"/>
              </a:rPr>
              <a:t>Deadline : </a:t>
            </a:r>
            <a:r>
              <a:rPr lang="en-US" altLang="zh-TW" dirty="0">
                <a:solidFill>
                  <a:srgbClr val="FF0000"/>
                </a:solidFill>
                <a:latin typeface="+mj-lt"/>
              </a:rPr>
              <a:t>04/28 11:59PM</a:t>
            </a:r>
          </a:p>
          <a:p>
            <a:endParaRPr lang="en-US" altLang="zh-TW" dirty="0"/>
          </a:p>
          <a:p>
            <a:pPr marL="0" indent="0">
              <a:buNone/>
            </a:pPr>
            <a:endParaRPr lang="en-US" dirty="0"/>
          </a:p>
        </p:txBody>
      </p:sp>
    </p:spTree>
    <p:extLst>
      <p:ext uri="{BB962C8B-B14F-4D97-AF65-F5344CB8AC3E}">
        <p14:creationId xmlns:p14="http://schemas.microsoft.com/office/powerpoint/2010/main" val="150210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B7BB8F-9855-5E36-870F-B98DA20904BB}"/>
              </a:ext>
            </a:extLst>
          </p:cNvPr>
          <p:cNvSpPr>
            <a:spLocks noGrp="1"/>
          </p:cNvSpPr>
          <p:nvPr>
            <p:ph type="title"/>
          </p:nvPr>
        </p:nvSpPr>
        <p:spPr/>
        <p:txBody>
          <a:bodyPr/>
          <a:lstStyle/>
          <a:p>
            <a:r>
              <a:rPr lang="en-US" altLang="zh-TW" dirty="0"/>
              <a:t>Demo result</a:t>
            </a:r>
            <a:endParaRPr lang="zh-TW" altLang="en-US" dirty="0"/>
          </a:p>
        </p:txBody>
      </p:sp>
      <p:sp>
        <p:nvSpPr>
          <p:cNvPr id="3" name="內容版面配置區 2">
            <a:extLst>
              <a:ext uri="{FF2B5EF4-FFF2-40B4-BE49-F238E27FC236}">
                <a16:creationId xmlns:a16="http://schemas.microsoft.com/office/drawing/2014/main" id="{BE1E0723-154D-FCBD-A524-399A489791B5}"/>
              </a:ext>
            </a:extLst>
          </p:cNvPr>
          <p:cNvSpPr>
            <a:spLocks noGrp="1"/>
          </p:cNvSpPr>
          <p:nvPr>
            <p:ph idx="1"/>
          </p:nvPr>
        </p:nvSpPr>
        <p:spPr>
          <a:xfrm>
            <a:off x="381000" y="1676400"/>
            <a:ext cx="4014426" cy="4800600"/>
          </a:xfrm>
        </p:spPr>
        <p:txBody>
          <a:bodyPr/>
          <a:lstStyle/>
          <a:p>
            <a:r>
              <a:rPr lang="en-US" altLang="zh-TW" dirty="0"/>
              <a:t>Performance score pass</a:t>
            </a:r>
            <a:endParaRPr lang="zh-TW" altLang="en-US" dirty="0"/>
          </a:p>
        </p:txBody>
      </p:sp>
      <p:sp>
        <p:nvSpPr>
          <p:cNvPr id="4" name="內容版面配置區 2">
            <a:extLst>
              <a:ext uri="{FF2B5EF4-FFF2-40B4-BE49-F238E27FC236}">
                <a16:creationId xmlns:a16="http://schemas.microsoft.com/office/drawing/2014/main" id="{B9245726-F353-5661-DBAC-E57D60B54CF7}"/>
              </a:ext>
            </a:extLst>
          </p:cNvPr>
          <p:cNvSpPr txBox="1">
            <a:spLocks/>
          </p:cNvSpPr>
          <p:nvPr/>
        </p:nvSpPr>
        <p:spPr bwMode="auto">
          <a:xfrm>
            <a:off x="4572000" y="1676400"/>
            <a:ext cx="396029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0" tIns="45706" rIns="91410" bIns="45706" numCol="1" anchor="t" anchorCtr="0" compatLnSpc="1">
            <a:prstTxWarp prst="textNoShape">
              <a:avLst/>
            </a:prstTxWarp>
          </a:bodyPr>
          <a:lstStyle>
            <a:lvl1pPr marL="341313" indent="-341313" algn="l" rtl="0" eaLnBrk="1" fontAlgn="base" hangingPunct="1">
              <a:spcBef>
                <a:spcPct val="20000"/>
              </a:spcBef>
              <a:spcAft>
                <a:spcPct val="0"/>
              </a:spcAft>
              <a:buClr>
                <a:srgbClr val="3333CC"/>
              </a:buClr>
              <a:buFont typeface="Wingdings" pitchFamily="2" charset="2"/>
              <a:buChar char="v"/>
              <a:defRPr kumimoji="1" sz="20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1pPr>
            <a:lvl2pPr marL="625475" indent="-284163" algn="l" rtl="0" eaLnBrk="1" fontAlgn="base" hangingPunct="1">
              <a:spcBef>
                <a:spcPct val="20000"/>
              </a:spcBef>
              <a:spcAft>
                <a:spcPct val="0"/>
              </a:spcAft>
              <a:buClr>
                <a:srgbClr val="FF0000"/>
              </a:buClr>
              <a:buFont typeface="Wingdings" pitchFamily="2" charset="2"/>
              <a:buChar char="v"/>
              <a:defRPr kumimoji="1" sz="18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2pPr>
            <a:lvl3pPr marL="900113" indent="-227013" algn="l" rtl="0" eaLnBrk="1" fontAlgn="base" hangingPunct="1">
              <a:spcBef>
                <a:spcPct val="20000"/>
              </a:spcBef>
              <a:spcAft>
                <a:spcPct val="0"/>
              </a:spcAft>
              <a:buClr>
                <a:srgbClr val="8064A2"/>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3pPr>
            <a:lvl4pPr marL="1160463" indent="-227013" algn="l" rtl="0" eaLnBrk="1" fontAlgn="base" hangingPunct="1">
              <a:spcBef>
                <a:spcPct val="20000"/>
              </a:spcBef>
              <a:spcAft>
                <a:spcPct val="0"/>
              </a:spcAft>
              <a:buClr>
                <a:srgbClr val="9BBB59"/>
              </a:buClr>
              <a:buFont typeface="Wingdings" pitchFamily="2" charset="2"/>
              <a:buChar char="Ø"/>
              <a:defRPr kumimoji="1" sz="1600">
                <a:solidFill>
                  <a:schemeClr val="tx1"/>
                </a:solidFill>
                <a:latin typeface="Times New Roman" panose="02020603050405020304" pitchFamily="18" charset="0"/>
                <a:ea typeface="DFKai-SB" panose="03000509000000000000" pitchFamily="49" charset="-120"/>
                <a:cs typeface="Times New Roman" panose="02020603050405020304" pitchFamily="18" charset="0"/>
              </a:defRPr>
            </a:lvl4pPr>
            <a:lvl5pPr marL="1433513" indent="-227013" algn="l" rtl="0" eaLnBrk="1" fontAlgn="base" hangingPunct="1">
              <a:spcBef>
                <a:spcPct val="20000"/>
              </a:spcBef>
              <a:spcAft>
                <a:spcPct val="0"/>
              </a:spcAft>
              <a:buClr>
                <a:srgbClr val="FFCC66"/>
              </a:buClr>
              <a:buFont typeface="Wingdings" pitchFamily="2" charset="2"/>
              <a:buBlip>
                <a:blip r:embed="rId2"/>
              </a:buBlip>
              <a:defRPr kumimoji="1" sz="1600">
                <a:solidFill>
                  <a:schemeClr val="tx1"/>
                </a:solidFill>
                <a:latin typeface="+mn-lt"/>
                <a:ea typeface="+mn-ea"/>
                <a:cs typeface="新細明體" charset="-120"/>
              </a:defRPr>
            </a:lvl5pPr>
            <a:lvl6pPr marL="2513776" indent="-228524" algn="l" rtl="0" eaLnBrk="1" fontAlgn="base" hangingPunct="1">
              <a:spcBef>
                <a:spcPct val="20000"/>
              </a:spcBef>
              <a:spcAft>
                <a:spcPct val="0"/>
              </a:spcAft>
              <a:buClr>
                <a:srgbClr val="FFCC66"/>
              </a:buClr>
              <a:buFont typeface="Wingdings" pitchFamily="2" charset="2"/>
              <a:buBlip>
                <a:blip r:embed="rId2"/>
              </a:buBlip>
              <a:defRPr kumimoji="1" sz="1600">
                <a:solidFill>
                  <a:schemeClr val="tx1"/>
                </a:solidFill>
                <a:latin typeface="+mn-lt"/>
                <a:ea typeface="+mn-ea"/>
              </a:defRPr>
            </a:lvl6pPr>
            <a:lvl7pPr marL="2970828" indent="-228524" algn="l" rtl="0" eaLnBrk="1" fontAlgn="base" hangingPunct="1">
              <a:spcBef>
                <a:spcPct val="20000"/>
              </a:spcBef>
              <a:spcAft>
                <a:spcPct val="0"/>
              </a:spcAft>
              <a:buClr>
                <a:srgbClr val="FFCC66"/>
              </a:buClr>
              <a:buFont typeface="Wingdings" pitchFamily="2" charset="2"/>
              <a:buBlip>
                <a:blip r:embed="rId2"/>
              </a:buBlip>
              <a:defRPr kumimoji="1" sz="1600">
                <a:solidFill>
                  <a:schemeClr val="tx1"/>
                </a:solidFill>
                <a:latin typeface="+mn-lt"/>
                <a:ea typeface="+mn-ea"/>
              </a:defRPr>
            </a:lvl7pPr>
            <a:lvl8pPr marL="3427878" indent="-228524" algn="l" rtl="0" eaLnBrk="1" fontAlgn="base" hangingPunct="1">
              <a:spcBef>
                <a:spcPct val="20000"/>
              </a:spcBef>
              <a:spcAft>
                <a:spcPct val="0"/>
              </a:spcAft>
              <a:buClr>
                <a:srgbClr val="FFCC66"/>
              </a:buClr>
              <a:buFont typeface="Wingdings" pitchFamily="2" charset="2"/>
              <a:buBlip>
                <a:blip r:embed="rId2"/>
              </a:buBlip>
              <a:defRPr kumimoji="1" sz="1600">
                <a:solidFill>
                  <a:schemeClr val="tx1"/>
                </a:solidFill>
                <a:latin typeface="+mn-lt"/>
                <a:ea typeface="+mn-ea"/>
              </a:defRPr>
            </a:lvl8pPr>
            <a:lvl9pPr marL="3884929" indent="-228524" algn="l" rtl="0" eaLnBrk="1" fontAlgn="base" hangingPunct="1">
              <a:spcBef>
                <a:spcPct val="20000"/>
              </a:spcBef>
              <a:spcAft>
                <a:spcPct val="0"/>
              </a:spcAft>
              <a:buClr>
                <a:srgbClr val="FFCC66"/>
              </a:buClr>
              <a:buFont typeface="Wingdings" pitchFamily="2" charset="2"/>
              <a:buBlip>
                <a:blip r:embed="rId2"/>
              </a:buBlip>
              <a:defRPr kumimoji="1" sz="1600">
                <a:solidFill>
                  <a:schemeClr val="tx1"/>
                </a:solidFill>
                <a:latin typeface="+mn-lt"/>
                <a:ea typeface="+mn-ea"/>
              </a:defRPr>
            </a:lvl9pPr>
          </a:lstStyle>
          <a:p>
            <a:r>
              <a:rPr lang="en-US" altLang="zh-TW" kern="0" dirty="0"/>
              <a:t>Performance score fail</a:t>
            </a:r>
            <a:endParaRPr lang="zh-TW" altLang="en-US" kern="0" dirty="0"/>
          </a:p>
        </p:txBody>
      </p:sp>
      <p:pic>
        <p:nvPicPr>
          <p:cNvPr id="6" name="圖片 5">
            <a:extLst>
              <a:ext uri="{FF2B5EF4-FFF2-40B4-BE49-F238E27FC236}">
                <a16:creationId xmlns:a16="http://schemas.microsoft.com/office/drawing/2014/main" id="{ED8722BB-D1CF-7A16-5258-E8BE5E77B3DE}"/>
              </a:ext>
            </a:extLst>
          </p:cNvPr>
          <p:cNvPicPr>
            <a:picLocks noChangeAspect="1"/>
          </p:cNvPicPr>
          <p:nvPr/>
        </p:nvPicPr>
        <p:blipFill>
          <a:blip r:embed="rId3"/>
          <a:stretch>
            <a:fillRect/>
          </a:stretch>
        </p:blipFill>
        <p:spPr>
          <a:xfrm>
            <a:off x="469105" y="2195053"/>
            <a:ext cx="3185124" cy="4281947"/>
          </a:xfrm>
          <a:prstGeom prst="rect">
            <a:avLst/>
          </a:prstGeom>
        </p:spPr>
      </p:pic>
      <p:pic>
        <p:nvPicPr>
          <p:cNvPr id="8" name="圖片 7">
            <a:extLst>
              <a:ext uri="{FF2B5EF4-FFF2-40B4-BE49-F238E27FC236}">
                <a16:creationId xmlns:a16="http://schemas.microsoft.com/office/drawing/2014/main" id="{8B96659E-2555-795E-B6F8-5A420BC28E19}"/>
              </a:ext>
            </a:extLst>
          </p:cNvPr>
          <p:cNvPicPr>
            <a:picLocks noChangeAspect="1"/>
          </p:cNvPicPr>
          <p:nvPr/>
        </p:nvPicPr>
        <p:blipFill>
          <a:blip r:embed="rId4"/>
          <a:stretch>
            <a:fillRect/>
          </a:stretch>
        </p:blipFill>
        <p:spPr>
          <a:xfrm>
            <a:off x="4664862" y="2195053"/>
            <a:ext cx="3180367" cy="4281947"/>
          </a:xfrm>
          <a:prstGeom prst="rect">
            <a:avLst/>
          </a:prstGeom>
        </p:spPr>
      </p:pic>
    </p:spTree>
    <p:extLst>
      <p:ext uri="{BB962C8B-B14F-4D97-AF65-F5344CB8AC3E}">
        <p14:creationId xmlns:p14="http://schemas.microsoft.com/office/powerpoint/2010/main" val="247195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5FEA-47EF-1B48-AE7E-D3E7D0AC1374}"/>
              </a:ext>
            </a:extLst>
          </p:cNvPr>
          <p:cNvSpPr>
            <a:spLocks noGrp="1"/>
          </p:cNvSpPr>
          <p:nvPr>
            <p:ph type="title"/>
          </p:nvPr>
        </p:nvSpPr>
        <p:spPr/>
        <p:txBody>
          <a:bodyPr/>
          <a:lstStyle/>
          <a:p>
            <a:r>
              <a:rPr lang="en-US" dirty="0"/>
              <a:t>Command List</a:t>
            </a:r>
          </a:p>
        </p:txBody>
      </p:sp>
      <p:sp>
        <p:nvSpPr>
          <p:cNvPr id="3" name="Content Placeholder 2">
            <a:extLst>
              <a:ext uri="{FF2B5EF4-FFF2-40B4-BE49-F238E27FC236}">
                <a16:creationId xmlns:a16="http://schemas.microsoft.com/office/drawing/2014/main" id="{D44AB15B-2BFC-6D4B-8281-F4D7FAA67C1D}"/>
              </a:ext>
            </a:extLst>
          </p:cNvPr>
          <p:cNvSpPr>
            <a:spLocks noGrp="1"/>
          </p:cNvSpPr>
          <p:nvPr>
            <p:ph idx="1"/>
          </p:nvPr>
        </p:nvSpPr>
        <p:spPr/>
        <p:txBody>
          <a:bodyPr/>
          <a:lstStyle/>
          <a:p>
            <a:r>
              <a:rPr lang="en-US" dirty="0"/>
              <a:t>Extract files from TA’s directory (</a:t>
            </a:r>
            <a:r>
              <a:rPr lang="en-US" altLang="zh-TW" dirty="0"/>
              <a:t>home directory</a:t>
            </a:r>
            <a:r>
              <a:rPr lang="en-US" dirty="0"/>
              <a:t>): </a:t>
            </a:r>
            <a:r>
              <a:rPr lang="en-US" sz="1400" dirty="0">
                <a:solidFill>
                  <a:srgbClr val="FF0000"/>
                </a:solidFill>
              </a:rPr>
              <a:t>(It will be valid at 16:30 p.m.) </a:t>
            </a:r>
            <a:endParaRPr lang="en-US" dirty="0">
              <a:solidFill>
                <a:srgbClr val="FF0000"/>
              </a:solidFill>
            </a:endParaRPr>
          </a:p>
          <a:p>
            <a:pPr lvl="1"/>
            <a:r>
              <a:rPr lang="en-US" b="1" dirty="0"/>
              <a:t>tar -</a:t>
            </a:r>
            <a:r>
              <a:rPr lang="en-US" b="1" dirty="0" err="1"/>
              <a:t>xvf</a:t>
            </a:r>
            <a:r>
              <a:rPr lang="en-US" b="1" dirty="0"/>
              <a:t> ~DCSTA01/Lab06.tar</a:t>
            </a:r>
          </a:p>
          <a:p>
            <a:r>
              <a:rPr lang="en-US" altLang="zh-TW" dirty="0"/>
              <a:t>Verilog RTL simulation (01_RTL/):</a:t>
            </a:r>
          </a:p>
          <a:p>
            <a:pPr lvl="1"/>
            <a:r>
              <a:rPr lang="en-US" altLang="zh-TW" dirty="0"/>
              <a:t>./01_run_vcs_rtl</a:t>
            </a:r>
          </a:p>
          <a:p>
            <a:r>
              <a:rPr lang="en-US" altLang="zh-TW" dirty="0"/>
              <a:t>Synthesis (02_SYN/):</a:t>
            </a:r>
          </a:p>
          <a:p>
            <a:pPr lvl="1"/>
            <a:r>
              <a:rPr lang="en-US" altLang="zh-TW" dirty="0"/>
              <a:t>./01_run_dc_shell </a:t>
            </a:r>
          </a:p>
          <a:p>
            <a:pPr lvl="1"/>
            <a:r>
              <a:rPr lang="en-US" altLang="zh-TW" dirty="0"/>
              <a:t>./08_check </a:t>
            </a:r>
          </a:p>
          <a:p>
            <a:r>
              <a:rPr lang="en-US" altLang="zh-TW" dirty="0"/>
              <a:t>Gate level simulation (03_GATE/):</a:t>
            </a:r>
          </a:p>
          <a:p>
            <a:pPr lvl="1"/>
            <a:r>
              <a:rPr lang="en-US" altLang="zh-TW" dirty="0"/>
              <a:t>./01_run_vcs_gate</a:t>
            </a:r>
          </a:p>
          <a:p>
            <a:r>
              <a:rPr lang="en-US" dirty="0"/>
              <a:t>Observe waveform to debug</a:t>
            </a:r>
          </a:p>
          <a:p>
            <a:pPr lvl="1"/>
            <a:r>
              <a:rPr lang="en-US" b="1" dirty="0" err="1"/>
              <a:t>nWave</a:t>
            </a:r>
            <a:r>
              <a:rPr lang="en-US" b="1" dirty="0"/>
              <a:t> &amp;</a:t>
            </a:r>
            <a:endParaRPr lang="en-US" dirty="0"/>
          </a:p>
          <a:p>
            <a:pPr lvl="1"/>
            <a:r>
              <a:rPr lang="en-US" dirty="0"/>
              <a:t>find *.</a:t>
            </a:r>
            <a:r>
              <a:rPr lang="en-US" dirty="0" err="1"/>
              <a:t>fsdb</a:t>
            </a:r>
            <a:endParaRPr lang="en-US" dirty="0"/>
          </a:p>
          <a:p>
            <a:pPr lvl="1"/>
            <a:r>
              <a:rPr lang="en-US" dirty="0"/>
              <a:t>shift </a:t>
            </a:r>
            <a:r>
              <a:rPr lang="en-US" altLang="zh-TW" dirty="0"/>
              <a:t>+</a:t>
            </a:r>
            <a:r>
              <a:rPr lang="zh-TW" altLang="en-US" dirty="0"/>
              <a:t> </a:t>
            </a:r>
            <a:r>
              <a:rPr lang="en-US" altLang="zh-TW" dirty="0"/>
              <a:t>L</a:t>
            </a:r>
            <a:r>
              <a:rPr lang="en-US" dirty="0"/>
              <a:t> for reload </a:t>
            </a:r>
            <a:r>
              <a:rPr lang="en-US" dirty="0" err="1"/>
              <a:t>fsdb</a:t>
            </a:r>
            <a:r>
              <a:rPr lang="en-US" dirty="0"/>
              <a:t> file</a:t>
            </a:r>
          </a:p>
        </p:txBody>
      </p:sp>
    </p:spTree>
    <p:extLst>
      <p:ext uri="{BB962C8B-B14F-4D97-AF65-F5344CB8AC3E}">
        <p14:creationId xmlns:p14="http://schemas.microsoft.com/office/powerpoint/2010/main" val="1623309813"/>
      </p:ext>
    </p:extLst>
  </p:cSld>
  <p:clrMapOvr>
    <a:masterClrMapping/>
  </p:clrMapOvr>
</p:sld>
</file>

<file path=ppt/theme/theme1.xml><?xml version="1.0" encoding="utf-8"?>
<a:theme xmlns:a="http://schemas.openxmlformats.org/drawingml/2006/main" name="cer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hihhao_Slide">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ess" id="{3E8277A9-E828-429E-85EC-54CBAFB3E86A}" vid="{5C84C648-E0EA-4BCA-BAFB-5242954E76ED}"/>
    </a:ext>
  </a:extLst>
</a:theme>
</file>

<file path=ppt/theme/theme10.xml><?xml version="1.0" encoding="utf-8"?>
<a:theme xmlns:a="http://schemas.openxmlformats.org/drawingml/2006/main" name="2_Access">
  <a:themeElements>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Acces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c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c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c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c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c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c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474457C9-4C96-4BE5-8BAC-F8165FC8762B}"/>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199C6FC5-6791-4C9E-84E4-ED9530E5990F}"/>
    </a:ext>
  </a:extLst>
</a:theme>
</file>

<file path=ppt/theme/theme3.xml><?xml version="1.0" encoding="utf-8"?>
<a:theme xmlns:a="http://schemas.openxmlformats.org/drawingml/2006/main" name="1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72CD3853-A15E-4485-A0A1-D6E2BED8762C}"/>
    </a:ext>
  </a:extLst>
</a:theme>
</file>

<file path=ppt/theme/theme4.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28805D2F-9BA3-40B7-90E7-2FA286ABBCDD}"/>
    </a:ext>
  </a:extLst>
</a:theme>
</file>

<file path=ppt/theme/theme5.xml><?xml version="1.0" encoding="utf-8"?>
<a:theme xmlns:a="http://schemas.openxmlformats.org/drawingml/2006/main" name="1_Access">
  <a:themeElements>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Acces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1_Acces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Acces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Acces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Acces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Acces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Acces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Acces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474457C9-4C96-4BE5-8BAC-F8165FC8762B}"/>
    </a:ext>
  </a:extLst>
</a:theme>
</file>

<file path=ppt/theme/theme6.xml><?xml version="1.0" encoding="utf-8"?>
<a:theme xmlns:a="http://schemas.openxmlformats.org/drawingml/2006/main" name="ce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12700" cap="flat" cmpd="sng" algn="ctr">
          <a:solidFill>
            <a:srgbClr val="FFFF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charset="-120"/>
          </a:defRPr>
        </a:defPPr>
      </a:lstStyle>
    </a:lnDef>
  </a:objectDefaults>
  <a:extraClrSchemeLst>
    <a:extraClrScheme>
      <a:clrScheme name="Chihhao_Slid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ihhao_Slid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ihhao_Slid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ihhao_Slid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ihhao_Slid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ihhao_Slid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ihhao_Slid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e" id="{ED77366A-4126-4053-8FC3-907FF6DA654F}" vid="{28BE75BD-3A5F-48CE-B690-B3FDCB7FADF9}"/>
    </a:ext>
  </a:extLst>
</a:theme>
</file>

<file path=ppt/theme/theme7.xml><?xml version="1.0" encoding="utf-8"?>
<a:theme xmlns:a="http://schemas.openxmlformats.org/drawingml/2006/main" name="2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199C6FC5-6791-4C9E-84E4-ED9530E5990F}"/>
    </a:ext>
  </a:extLst>
</a:theme>
</file>

<file path=ppt/theme/theme8.xml><?xml version="1.0" encoding="utf-8"?>
<a:theme xmlns:a="http://schemas.openxmlformats.org/drawingml/2006/main" name="3_Access Lab">
  <a:themeElements>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ccess Lab">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ccess La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ess La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ccess La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ess La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ess La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ess La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ccess La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72CD3853-A15E-4485-A0A1-D6E2BED8762C}"/>
    </a:ext>
  </a:extLst>
</a:theme>
</file>

<file path=ppt/theme/theme9.xml><?xml version="1.0" encoding="utf-8"?>
<a:theme xmlns:a="http://schemas.openxmlformats.org/drawingml/2006/main" name="2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A5008B27-BE5B-4BBA-B2A4-55EE6751EFDE}" vid="{28805D2F-9BA3-40B7-90E7-2FA286ABBCDD}"/>
    </a:ext>
  </a:extLst>
</a:theme>
</file>

<file path=docProps/app.xml><?xml version="1.0" encoding="utf-8"?>
<Properties xmlns="http://schemas.openxmlformats.org/officeDocument/2006/extended-properties" xmlns:vt="http://schemas.openxmlformats.org/officeDocument/2006/docPropsVTypes">
  <Template>ceress</Template>
  <TotalTime>3993</TotalTime>
  <Words>572</Words>
  <Application>Microsoft Office PowerPoint</Application>
  <PresentationFormat>如螢幕大小 (4:3)</PresentationFormat>
  <Paragraphs>81</Paragraphs>
  <Slides>10</Slides>
  <Notes>3</Notes>
  <HiddenSlides>0</HiddenSlides>
  <MMClips>0</MMClips>
  <ScaleCrop>false</ScaleCrop>
  <HeadingPairs>
    <vt:vector size="6" baseType="variant">
      <vt:variant>
        <vt:lpstr>使用字型</vt:lpstr>
      </vt:variant>
      <vt:variant>
        <vt:i4>10</vt:i4>
      </vt:variant>
      <vt:variant>
        <vt:lpstr>佈景主題</vt:lpstr>
      </vt:variant>
      <vt:variant>
        <vt:i4>10</vt:i4>
      </vt:variant>
      <vt:variant>
        <vt:lpstr>投影片標題</vt:lpstr>
      </vt:variant>
      <vt:variant>
        <vt:i4>10</vt:i4>
      </vt:variant>
    </vt:vector>
  </HeadingPairs>
  <TitlesOfParts>
    <vt:vector size="30" baseType="lpstr">
      <vt:lpstr>新細明體</vt:lpstr>
      <vt:lpstr>DFKai-SB</vt:lpstr>
      <vt:lpstr>DFKai-SB</vt:lpstr>
      <vt:lpstr>Arial</vt:lpstr>
      <vt:lpstr>Arial Black</vt:lpstr>
      <vt:lpstr>Calibri</vt:lpstr>
      <vt:lpstr>Symbol</vt:lpstr>
      <vt:lpstr>Tahoma</vt:lpstr>
      <vt:lpstr>Times New Roman</vt:lpstr>
      <vt:lpstr>Wingdings</vt:lpstr>
      <vt:lpstr>ceress</vt:lpstr>
      <vt:lpstr>Access Lab</vt:lpstr>
      <vt:lpstr>1_Access Lab</vt:lpstr>
      <vt:lpstr>1_Blends</vt:lpstr>
      <vt:lpstr>1_Access</vt:lpstr>
      <vt:lpstr>cere</vt:lpstr>
      <vt:lpstr>2_Access Lab</vt:lpstr>
      <vt:lpstr>3_Access Lab</vt:lpstr>
      <vt:lpstr>2_Blends</vt:lpstr>
      <vt:lpstr>2_Access</vt:lpstr>
      <vt:lpstr>Digital Circuit and System Lab06 </vt:lpstr>
      <vt:lpstr>Design</vt:lpstr>
      <vt:lpstr>Design</vt:lpstr>
      <vt:lpstr>Naïve design</vt:lpstr>
      <vt:lpstr>Simple pipeline design</vt:lpstr>
      <vt:lpstr>Optimization example</vt:lpstr>
      <vt:lpstr>Score</vt:lpstr>
      <vt:lpstr>Demo result</vt:lpstr>
      <vt:lpstr>Command List</vt:lpstr>
      <vt:lpstr>Command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Approximated Prediction Strategy - LazyConvPool (LCP)</dc:title>
  <dc:creator>簡伯丞</dc:creator>
  <cp:lastModifiedBy>品慶 沈</cp:lastModifiedBy>
  <cp:revision>148</cp:revision>
  <cp:lastPrinted>2024-03-28T08:04:20Z</cp:lastPrinted>
  <dcterms:created xsi:type="dcterms:W3CDTF">2016-12-28T07:00:03Z</dcterms:created>
  <dcterms:modified xsi:type="dcterms:W3CDTF">2024-04-25T05:51:58Z</dcterms:modified>
</cp:coreProperties>
</file>