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19"/>
  </p:notesMasterIdLst>
  <p:sldIdLst>
    <p:sldId id="256" r:id="rId11"/>
    <p:sldId id="299" r:id="rId12"/>
    <p:sldId id="300" r:id="rId13"/>
    <p:sldId id="298" r:id="rId14"/>
    <p:sldId id="317" r:id="rId15"/>
    <p:sldId id="308" r:id="rId16"/>
    <p:sldId id="316" r:id="rId17"/>
    <p:sldId id="286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 dirty="0"/>
            </a:br>
            <a:r>
              <a:rPr lang="en-US" altLang="zh-TW" dirty="0"/>
              <a:t>Lab08</a:t>
            </a:r>
            <a:r>
              <a:rPr lang="zh-TW" altLang="en-US" dirty="0"/>
              <a:t> </a:t>
            </a:r>
            <a:r>
              <a:rPr lang="en-US" altLang="zh-TW" dirty="0"/>
              <a:t>Sorting Network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20240509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DFKai-SB" panose="03000509000000000000" pitchFamily="49" charset="-120"/>
              </a:rPr>
              <a:t>柯立恆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Li-Heng(Billy), </a:t>
            </a:r>
            <a:r>
              <a:rPr lang="en-US" altLang="zh-TW" sz="1800" dirty="0" err="1">
                <a:solidFill>
                  <a:prstClr val="black"/>
                </a:solidFill>
              </a:rPr>
              <a:t>Ke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84E21-F953-C5A4-CAD2-A8A3712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Sorting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CE86A-BB2D-1502-DD1F-3AA399F2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 stable sorting algorithm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maintains the relative order </a:t>
            </a:r>
            <a:r>
              <a:rPr lang="en-US" altLang="zh-TW" dirty="0">
                <a:latin typeface="+mn-lt"/>
              </a:rPr>
              <a:t>of the items with equal sort keys, while unstable one doesn’t.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D41C6C-E2AF-4636-BB28-A9F8D754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4" y="2633396"/>
            <a:ext cx="4968671" cy="17375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449184-59C8-42C3-B5D8-3D030A3F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25" y="4671749"/>
            <a:ext cx="492294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B15-E90E-65E3-48DA-4A8881E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Bubble Sort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9CF2-7D35-14D3-A483-4B4563C4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A kind of </a:t>
            </a:r>
            <a:r>
              <a:rPr lang="en-US" altLang="zh-TW" dirty="0">
                <a:latin typeface="+mn-lt"/>
              </a:rPr>
              <a:t>stable sorting algorithm </a:t>
            </a:r>
            <a:endParaRPr lang="en-US" altLang="zh-TW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575320-1BEF-4A78-BFC9-56757026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" y="2087486"/>
            <a:ext cx="2796782" cy="45419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60B572-91A3-44A8-A1F9-C3F971CD2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059" y="2076333"/>
            <a:ext cx="2766300" cy="36045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2211ED-EC70-4F0A-90BC-B43FB924F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321" y="2076333"/>
            <a:ext cx="2758679" cy="2705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FBB63AB-91B5-47F0-BEE5-B5C83C986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321" y="4891889"/>
            <a:ext cx="275867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type ‘</a:t>
            </a:r>
            <a:r>
              <a:rPr lang="en-US" altLang="zh-TW" b="0" i="0" u="none" strike="noStrike" dirty="0">
                <a:solidFill>
                  <a:srgbClr val="00B050"/>
                </a:solidFill>
                <a:effectLst/>
                <a:latin typeface="+mn-lt"/>
              </a:rPr>
              <a:t>yes</a:t>
            </a:r>
            <a:r>
              <a:rPr lang="en-US" altLang="zh-TW" b="0" i="0" u="none" strike="noStrike" dirty="0">
                <a:effectLst/>
                <a:latin typeface="+mn-lt"/>
              </a:rPr>
              <a:t>’ while you login the server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Source PA</a:t>
            </a:r>
          </a:p>
          <a:p>
            <a:pPr lvl="1"/>
            <a:r>
              <a:rPr lang="en-US" altLang="zh-TW" b="1" dirty="0">
                <a:latin typeface="+mn-lt"/>
              </a:rPr>
              <a:t>source /RAID2/cad/</a:t>
            </a:r>
            <a:r>
              <a:rPr lang="en-US" altLang="zh-TW" b="1" dirty="0" err="1">
                <a:latin typeface="+mn-lt"/>
              </a:rPr>
              <a:t>synopsys</a:t>
            </a:r>
            <a:r>
              <a:rPr lang="en-US" altLang="zh-TW" b="1" dirty="0">
                <a:latin typeface="+mn-lt"/>
              </a:rPr>
              <a:t>/CIC/</a:t>
            </a:r>
            <a:r>
              <a:rPr lang="en-US" altLang="zh-TW" b="1" dirty="0" err="1">
                <a:latin typeface="+mn-lt"/>
              </a:rPr>
              <a:t>pa_virtualizer.cshrc</a:t>
            </a:r>
            <a:endParaRPr lang="en-US" altLang="zh-TW" b="1" dirty="0">
              <a:latin typeface="+mn-lt"/>
            </a:endParaRPr>
          </a:p>
          <a:p>
            <a:endParaRPr lang="zh-TW" altLang="en-US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Extract files from TA’s directory (home directory)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b="1" dirty="0">
                <a:latin typeface="+mn-lt"/>
              </a:rPr>
              <a:t>tar -xvf ~DCSTA01/Lab08.tar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60D864-4E3D-DF8E-A478-2D9CF63C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9" y="2166904"/>
            <a:ext cx="6886761" cy="12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 08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Complete the sorting network of HW3 in SystemC</a:t>
            </a:r>
          </a:p>
          <a:p>
            <a:endParaRPr lang="en-US" altLang="zh-TW" b="0" i="0" u="none" strike="noStrike">
              <a:effectLst/>
              <a:latin typeface="+mn-lt"/>
            </a:endParaRPr>
          </a:p>
          <a:p>
            <a:r>
              <a:rPr lang="en-US" altLang="zh-TW">
                <a:latin typeface="+mn-lt"/>
              </a:rPr>
              <a:t>Sorting 6 elements</a:t>
            </a:r>
            <a:endParaRPr lang="en-US" altLang="zh-TW" b="0" i="0" u="none" strike="noStrike" dirty="0">
              <a:effectLst/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9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B15-E90E-65E3-48DA-4A8881E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SystemC simulation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9CF2-7D35-14D3-A483-4B4563C4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i="0" u="none" strike="noStrike" baseline="0" dirty="0">
                <a:solidFill>
                  <a:srgbClr val="000000"/>
                </a:solidFill>
                <a:latin typeface="+mn-lt"/>
              </a:rPr>
              <a:t>Simulation </a:t>
            </a:r>
          </a:p>
          <a:p>
            <a:pPr lvl="1"/>
            <a:r>
              <a:rPr lang="en-US" altLang="zh-TW" b="1" i="0" u="none" strike="noStrike" baseline="0" dirty="0">
                <a:solidFill>
                  <a:srgbClr val="000000"/>
                </a:solidFill>
                <a:latin typeface="+mn-lt"/>
              </a:rPr>
              <a:t>cd ./Lab08/1_SystemC</a:t>
            </a:r>
          </a:p>
          <a:p>
            <a:pPr lvl="1"/>
            <a:r>
              <a:rPr lang="en-US" altLang="zh-TW" b="1" i="0" u="none" strike="noStrike" baseline="0">
                <a:solidFill>
                  <a:srgbClr val="000000"/>
                </a:solidFill>
                <a:latin typeface="+mn-lt"/>
              </a:rPr>
              <a:t>make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079F38-A1AC-4CC5-92EC-2CF88731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84642"/>
            <a:ext cx="5360480" cy="429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0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CB361-5CB4-BAF9-DD2C-5E8A882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5AEDE-FFC1-E564-0543-2CF75AFD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Submission</a:t>
            </a:r>
          </a:p>
          <a:p>
            <a:pPr lvl="1"/>
            <a:r>
              <a:rPr lang="en-US" altLang="zh-TW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cd ../2_Verilog/09_Submit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./00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_tar</a:t>
            </a:r>
            <a:r>
              <a:rPr lang="zh-TW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b="1" i="0" u="none" strike="noStrike" baseline="0">
                <a:solidFill>
                  <a:srgbClr val="FF0000"/>
                </a:solidFill>
                <a:latin typeface="Arial" panose="020B0604020202020204" pitchFamily="34" charset="0"/>
              </a:rPr>
              <a:t>Don’t modify the number in this Lab.</a:t>
            </a:r>
            <a:endParaRPr lang="en-US" altLang="zh-TW" b="1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i="0" u="none" strike="noStrike" baseline="0" dirty="0">
                <a:latin typeface="Arial" panose="020B0604020202020204" pitchFamily="34" charset="0"/>
              </a:rPr>
              <a:t>./01_submit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./02_check</a:t>
            </a:r>
            <a:endParaRPr lang="en-US" altLang="zh-TW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US" altLang="zh-TW" sz="1600" b="1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CA9A51-DBB9-4C7D-85A9-0B12F916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95" y="1509716"/>
            <a:ext cx="3940305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Finish this Lab: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</a:rPr>
              <a:t>Today</a:t>
            </a:r>
            <a:r>
              <a:rPr lang="en-US" dirty="0">
                <a:latin typeface="+mn-lt"/>
              </a:rPr>
              <a:t>:         	100 points</a:t>
            </a:r>
          </a:p>
          <a:p>
            <a:pPr lvl="1"/>
            <a:r>
              <a:rPr lang="en-US" dirty="0">
                <a:latin typeface="+mn-lt"/>
              </a:rPr>
              <a:t>On Friday:            	100 points</a:t>
            </a:r>
          </a:p>
          <a:p>
            <a:pPr lvl="1"/>
            <a:r>
              <a:rPr lang="en-US" dirty="0">
                <a:latin typeface="+mn-lt"/>
              </a:rPr>
              <a:t>On Saturday:         	100 points</a:t>
            </a:r>
          </a:p>
          <a:p>
            <a:pPr lvl="1"/>
            <a:r>
              <a:rPr lang="en-US" dirty="0">
                <a:latin typeface="+mn-lt"/>
              </a:rPr>
              <a:t>On Sunday:           	100 points</a:t>
            </a:r>
          </a:p>
          <a:p>
            <a:pPr lvl="1"/>
            <a:r>
              <a:rPr lang="en-US" dirty="0">
                <a:latin typeface="+mn-lt"/>
              </a:rPr>
              <a:t>On Monday:          	    0 points</a:t>
            </a:r>
          </a:p>
          <a:p>
            <a:pPr lvl="1"/>
            <a:r>
              <a:rPr lang="en-US" dirty="0">
                <a:latin typeface="+mn-lt"/>
              </a:rPr>
              <a:t>After Monday:       	    0 points</a:t>
            </a:r>
          </a:p>
        </p:txBody>
      </p:sp>
    </p:spTree>
    <p:extLst>
      <p:ext uri="{BB962C8B-B14F-4D97-AF65-F5344CB8AC3E}">
        <p14:creationId xmlns:p14="http://schemas.microsoft.com/office/powerpoint/2010/main" val="1502100196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3732</TotalTime>
  <Words>201</Words>
  <Application>Microsoft Office PowerPoint</Application>
  <PresentationFormat>如螢幕大小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8</vt:i4>
      </vt:variant>
    </vt:vector>
  </HeadingPairs>
  <TitlesOfParts>
    <vt:vector size="27" baseType="lpstr"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Lab08 Sorting Network</vt:lpstr>
      <vt:lpstr>Sorting Network</vt:lpstr>
      <vt:lpstr>Bubble Sort</vt:lpstr>
      <vt:lpstr>Environmental preparation</vt:lpstr>
      <vt:lpstr>Lab 08</vt:lpstr>
      <vt:lpstr>SystemC simulation</vt:lpstr>
      <vt:lpstr>Lab Submission</vt:lpstr>
      <vt:lpstr>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162</cp:revision>
  <cp:lastPrinted>2024-03-28T08:04:20Z</cp:lastPrinted>
  <dcterms:created xsi:type="dcterms:W3CDTF">2016-12-28T07:00:03Z</dcterms:created>
  <dcterms:modified xsi:type="dcterms:W3CDTF">2024-05-09T08:29:44Z</dcterms:modified>
</cp:coreProperties>
</file>