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T6Bildd7v1odytzjQcFGKRFwF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15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15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15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23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" name="Google Shape;105;p23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3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 rot="5400000">
            <a:off x="2365345" y="-152497"/>
            <a:ext cx="4648006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  <a:defRPr/>
            </a:lvl1pPr>
            <a:lvl2pPr indent="-344169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Char char="🞑"/>
              <a:defRPr/>
            </a:lvl2pPr>
            <a:lvl3pPr indent="-33813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25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dk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6" name="Google Shape;66;p18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" name="Google Shape;68;p1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12648" y="1600200"/>
            <a:ext cx="8153400" cy="4648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3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612648" y="1600200"/>
            <a:ext cx="8153400" cy="4648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8" name="Google Shape;38;p12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" name="Google Shape;39;p12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" name="Google Shape;40;p12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3023843" y="3804536"/>
            <a:ext cx="30963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1111"/>
              <a:buFont typeface="Twentieth Century"/>
              <a:buNone/>
            </a:pPr>
            <a:r>
              <a:rPr lang="en-US" sz="3959"/>
              <a:t>Recursion</a:t>
            </a:r>
            <a:endParaRPr sz="3959"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2096069" y="2005882"/>
            <a:ext cx="474749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Lab3</a:t>
            </a:r>
            <a:endParaRPr b="0" i="0" sz="6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lang="en-US">
                <a:solidFill>
                  <a:schemeClr val="dk2"/>
                </a:solidFill>
              </a:rPr>
              <a:t>Recursion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09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Char char="◆"/>
            </a:pPr>
            <a:r>
              <a:rPr lang="en-US" sz="2800">
                <a:solidFill>
                  <a:schemeClr val="dk1"/>
                </a:solidFill>
              </a:rPr>
              <a:t>The process of solving a problem by reducing it to smaller versions of itself is called “recursion”</a:t>
            </a:r>
            <a:endParaRPr/>
          </a:p>
          <a:p>
            <a:pPr indent="-33909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Char char="◆"/>
            </a:pPr>
            <a:r>
              <a:rPr lang="en-US" sz="2800">
                <a:solidFill>
                  <a:schemeClr val="dk1"/>
                </a:solidFill>
              </a:rPr>
              <a:t>Functions call itself recursively</a:t>
            </a:r>
            <a:endParaRPr/>
          </a:p>
          <a:p>
            <a:pPr indent="-33909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Char char="◆"/>
            </a:pPr>
            <a:r>
              <a:rPr lang="en-US" sz="2800">
                <a:solidFill>
                  <a:schemeClr val="dk1"/>
                </a:solidFill>
              </a:rPr>
              <a:t>Two parts in the function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 sz="2800">
                <a:solidFill>
                  <a:schemeClr val="dk1"/>
                </a:solidFill>
              </a:rPr>
              <a:t>	※ Executive condition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 sz="2800">
                <a:solidFill>
                  <a:schemeClr val="dk1"/>
                </a:solidFill>
              </a:rPr>
              <a:t>	※ Terminative condition: Losing this part will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 sz="2800">
                <a:solidFill>
                  <a:schemeClr val="dk1"/>
                </a:solidFill>
              </a:rPr>
              <a:t>               enter the infinite loop</a:t>
            </a:r>
            <a:endParaRPr sz="28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3909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None/>
            </a:pPr>
            <a:r>
              <a:rPr lang="en-US" sz="2800">
                <a:solidFill>
                  <a:schemeClr val="dk1"/>
                </a:solidFill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lang="en-US">
                <a:solidFill>
                  <a:schemeClr val="dk2"/>
                </a:solidFill>
              </a:rPr>
              <a:t>Example (1/2)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4" name="Google Shape;14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48" y="1761062"/>
            <a:ext cx="4314825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 b="38067" l="0" r="73562" t="0"/>
          <a:stretch/>
        </p:blipFill>
        <p:spPr>
          <a:xfrm>
            <a:off x="5533232" y="2114716"/>
            <a:ext cx="3079826" cy="376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lang="en-US">
                <a:solidFill>
                  <a:schemeClr val="dk2"/>
                </a:solidFill>
              </a:rPr>
              <a:t>Example (2/2)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411793" y="1564022"/>
            <a:ext cx="1885453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factorial(5)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3411793" y="2507919"/>
            <a:ext cx="1885453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factorial(4)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3411793" y="3451816"/>
            <a:ext cx="1885453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factorial(3)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3411793" y="4395713"/>
            <a:ext cx="1885453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factorial(2)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3411793" y="5339610"/>
            <a:ext cx="1885453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factorial(1)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3411793" y="6285619"/>
            <a:ext cx="1885453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factorial(0)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4778477" y="2137625"/>
            <a:ext cx="127820" cy="3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4778477" y="3081522"/>
            <a:ext cx="127820" cy="3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4778477" y="4025419"/>
            <a:ext cx="127820" cy="3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4778477" y="4975008"/>
            <a:ext cx="127820" cy="3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4778477" y="5921751"/>
            <a:ext cx="127820" cy="3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 rot="10800000">
            <a:off x="3795251" y="2133310"/>
            <a:ext cx="127820" cy="3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 rot="10800000">
            <a:off x="3795251" y="3077207"/>
            <a:ext cx="127820" cy="3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/>
          <p:nvPr/>
        </p:nvSpPr>
        <p:spPr>
          <a:xfrm rot="10800000">
            <a:off x="3795251" y="4021104"/>
            <a:ext cx="127820" cy="3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 rot="10800000">
            <a:off x="3795251" y="4970693"/>
            <a:ext cx="127820" cy="3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/>
          <p:nvPr/>
        </p:nvSpPr>
        <p:spPr>
          <a:xfrm rot="10800000">
            <a:off x="3795251" y="5917436"/>
            <a:ext cx="127820" cy="3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4969912" y="2079405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969912" y="3036052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969912" y="3979949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969912" y="4918933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4969912" y="586283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3293443" y="2099982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411793" y="3036052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3411793" y="3979949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3411793" y="4918933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411793" y="586283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6236266" y="3598033"/>
            <a:ext cx="8915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058603" y="3598033"/>
            <a:ext cx="14141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612648" y="1600200"/>
            <a:ext cx="8153400" cy="506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00" lvl="0" marL="360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Input: two positive numbers</a:t>
            </a:r>
            <a:endParaRPr/>
          </a:p>
          <a:p>
            <a:pPr indent="-360000" lvl="0" marL="360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Output: a sequence of process numbers, and a number of greatest common factor (GCD，最大公因數)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60000" lvl="0" marL="360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Finish this lab by recursion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48" y="3995530"/>
            <a:ext cx="2699293" cy="2138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1652" y="3995530"/>
            <a:ext cx="1053547" cy="2270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609600" y="1589567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Ask TAs for demo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Try your best to debug your code by yourself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Upload all your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to new E3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Naming rule : studentID_lab3.cpp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2013-09-18T06:07:03Z</dcterms:created>
  <dc:creator>Alan Lin</dc:creator>
</cp:coreProperties>
</file>