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Comfortaa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24" Type="http://schemas.openxmlformats.org/officeDocument/2006/relationships/font" Target="fonts/Comfortaa-bold.fntdata"/><Relationship Id="rId12" Type="http://schemas.openxmlformats.org/officeDocument/2006/relationships/slide" Target="slides/slide7.xml"/><Relationship Id="rId23" Type="http://schemas.openxmlformats.org/officeDocument/2006/relationships/font" Target="fonts/Comforta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5d079f8f5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5d079f8f5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5d079f8f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5d079f8f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5d079f8f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5d079f8f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5d079f8f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5d079f8f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5d079f8f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5d079f8f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5d079f8f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5d079f8f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5d079f8f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5d079f8f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5d079f8f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5d079f8f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5d079f8f5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5d079f8f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5d079f8f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5d079f8f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GPT-J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298590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Nature Language Processing Model</a:t>
            </a:r>
            <a:endParaRPr sz="21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By EleutherAI</a:t>
            </a:r>
            <a:endParaRPr sz="21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1797375" y="4027975"/>
            <a:ext cx="5783400" cy="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Brekht Andrii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ТШІ-21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25" y="924600"/>
            <a:ext cx="4456830" cy="364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240438" y="393512"/>
            <a:ext cx="36510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3. Генерування Python-коду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6025" y="1420950"/>
            <a:ext cx="5307975" cy="357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4855388" y="955462"/>
            <a:ext cx="36510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4. </a:t>
            </a:r>
            <a:r>
              <a:rPr lang="en"/>
              <a:t> Генерування Tweet-ів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529125" y="20326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Вельми Дякунькаю за Увагу</a:t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3250" y="2899400"/>
            <a:ext cx="2119951" cy="211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Що воно таке? (Спершу про GPT-3)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489825"/>
            <a:ext cx="8473800" cy="32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Поро́джувальний попере́дньо трено́ваний трансфо́рмер 3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(англ. Generative Pre-trained Transformer 3, GPT-3) — це авторегресійна модель мови, яка використовує глибинне навчання, щоби виробляти текст, подібний до людського. Вона є мовною передбачувальною моделлю третього покоління в серії GPT-n, створеній OpenAI, лабораторією досліджень штучного інтелекту в Сан-Франциско.[3] Повна версія GPT-3 має ємність у 175 мільярдів параметрів машинного навчання. GPT-3, яку було представлено в травні 2020 року і яка перебуває в бета-тестуванні станом на липень 2020 року[4], є частиною тенденції попереднього тренування представлень мови в системах обробки природної мови (ОПМ)[1]. Перед випуском GPT-3 найбільшою мовною моделлю була Turing NLG Microsoft, представлена в лютому 2020 року, з ємністю в 17 мільярдів параметрів, або менш ніж 10 % у порівнянні з GPT-3[5].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Якість тексту, породжуваного GPT-3, є настільки високою, що його складно відрізнити від тексту, написаного людиною, що несе як переваги, так і ризики[5]. Оригінальну працю 28 травня 2020 року, яка представила GPT-3, презентували тридцять один дослідник та інженер OpenAI. У своїй праці вони попередили про небезпеки потенціалу GPT-3, й закликали провести дослідження з метою зниження ризику.[1]:34 Девід Чалмерс, австралійський філософ, описав GPT-3 як «одну із найцікавіших та найважливіших систем ШІ з будь-коли зроблених».[6]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22 вересня 2020 року Microsoft оголосила, що отримала ліцензію на «ексклюзивне» використання GPT-3; інші все ще можуть використовувати цей загальнодоступний ППІ для генерування виходу, але лише Microsoft має контроль над первинним кодом.[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Трішки саспенсу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У своєму огляді 29 липня 2020 року в «Нью-Йорк таймс» Фархад Манджу[en] сказав, що GPT-3, яка може породжувати комп'ютерний код та поезію, так само як і прозу, є не просто «дивовижною», «моторошною» та «принижувальною», але й також «більш ніж трохи жахальною».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«Дейлі Ноус»[en] представив низку статей про GPT-3 від дев'яти філософів. Австралійський філософ Девід Чалмерс описав GPT-3 як «одну із найцікавіших та найважливіших систем ШІ з будь-коли зроблених».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В огляді у «Wired» сказано, що GPT-3 «викликала озноб по всій Кремнієвій долині».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У статті в «Towards Data Science» зазначено, що GPT-3 треновано на сотнях мільярдів слів, і що вона здатна писати код мовами CSS, JSX, Python, та іншими.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У «National Law Review»[en] сказано, що GPT-3 є «вражаючим кроком у масштабнішому процесі», і що OpenAI та інші перебувають у пошуку «корисних застосувань для всієї цієї потужності», в той же час продовжуючи «працювати в напрямку сильнішого інтелекту».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У статті в «MIT Technology Review»[en], написаній у співавторстві з критиком глибинного навчання Ґері Маркусом[en], зазначено стосовно GPT-3, що її «розуміння світу є часто дуже бідним, що означає, що ви ніколи не можете насправді довіряти тому, що вона каже». Згідно цих авторів, GPT-3 моделює взаємозв'язки між словами, не маючи розуміння значення, що стоїть за кожним словом.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Джером Пезенті, голова лабораторії Facebook A.I., сказав, що GPT-3 є «небезпечною», вказавши на сексистські, расистські та інші упередження й негативний тон, породжувані цією системою, коли її просили обговорити євреїв, жінок, чорношкірих та Голокост.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І застосувань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GPT-3 використано Ендрю Мейном[en] для AI Writer, який дозволяє людям листуватися з історичними діячами електронною поштою.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GPT-3 використано Джейсоном Рорером в стилізованому під ретро проєкті чатботу, названім «Project December» («Проєкт Грудень»), що є доступним онлайн і дозволяє користувачам спілкуватися з декількома ШІ за допомогою технології GPT-3.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GPT-3 використано «Ґардіан» для написання статті про те, що ШІ є нешкідливим для людей. Їй згодовано декілька ідей, і вона виробила вісім різних есе, які в підсумку об'єднано в одну статтю.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GPT-3 використовують у AI Dungeon[en] (Темниця ШІ), що породжує текстові пригодницькі ігри.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Тепер про GPT-J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Команда дослідників з EleutherAI випустила у відкритий доступ GPT-J - модель з шістьма мільярдами параметрів для обробки природної мови (NLP), засновану на GPT-3. Модель була підготовлена на тексовій базі Open-Sound Open-Sound 800GB та має продуктивність, порівнювану з моделлю GPT-3 аналогічного розміру.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Розробник Аран Комацузакі оголосив про відкриття у своєму блозі. Модель була підготовлена на наборі набору даних EleutherAI за допомогою Google Cloud's V3-256 TPUS; Тренінг зайняв приблизно п'ять тижнів. Завдяки загальним базовим завданням NLP, GPT-J досягає точності, подібної до опублікованих Openai для їхньої версії параметрів GPT-3. Реліз EleutherAI включає модельний код, попередньо підготовлені вагові файли, ноутбук Colab та демонстраційний веб-сайт.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42375" y="6001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Вебсайт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GPT-J</a:t>
            </a:r>
            <a:endParaRPr sz="21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909" y="0"/>
            <a:ext cx="797208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235500" y="5439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І, власне,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використання: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77">
                <a:solidFill>
                  <a:srgbClr val="B7B7B7"/>
                </a:solidFill>
              </a:rPr>
              <a:t>(але спершу трохи мороки)</a:t>
            </a:r>
            <a:endParaRPr sz="1777">
              <a:solidFill>
                <a:srgbClr val="B7B7B7"/>
              </a:solidFill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123363" y="1283187"/>
            <a:ext cx="36510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1. </a:t>
            </a:r>
            <a:r>
              <a:rPr lang="en"/>
              <a:t>Завантажимо модель і її залежності: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25" y="1715328"/>
            <a:ext cx="3262176" cy="121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425" y="3609125"/>
            <a:ext cx="3262174" cy="138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123375" y="2984886"/>
            <a:ext cx="3651000" cy="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365"/>
              <a:t>2. </a:t>
            </a:r>
            <a:r>
              <a:rPr lang="en" sz="1365"/>
              <a:t>Встановимо TPU Driver та додамо відповідні налаштування</a:t>
            </a:r>
            <a:r>
              <a:rPr lang="en" sz="1365"/>
              <a:t>:</a:t>
            </a:r>
            <a:endParaRPr sz="1365"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911779" y="120550"/>
            <a:ext cx="47379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3</a:t>
            </a:r>
            <a:r>
              <a:rPr lang="en"/>
              <a:t>. Додаткові бібліотеки для трансформації вхідних даних: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0825" y="477371"/>
            <a:ext cx="4146951" cy="155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83263" y="2453496"/>
            <a:ext cx="3173530" cy="265057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3950825" y="2035725"/>
            <a:ext cx="3950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Встановимо необхідні параметри моделі: 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87900" y="7925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Після завантаження параметрів задамо нейромережі кілька запитань: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completion done in 59.615925312042236s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 a team of senior and junior developers that are working together to push back the frontiers of racing videogames. The team is involved in developing a racing videogame from the ground up. It will feature cars and tracks drawn from a creative process.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ELEUTERAI TEAM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HISTORY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Founded by Gianfrancesco Cengia, EleuterAI is an independent videogame development team that started making videogames in 2004.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A young team formed in collaboration between the principle members Gianfrancesco Cengia and Luigi Zampar (as well as Luca Barbero, Rolando Labernini and Simone Trovato). Over a period of five years, the members learned how to write code, how to build efficient software processes and how to design a fun racing game. All the while, they shared an enthusiasm for racing games and the ever-evolving technology that became a shared passion.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4" name="Google Shape;114;p20"/>
          <p:cNvSpPr txBox="1"/>
          <p:nvPr>
            <p:ph type="title"/>
          </p:nvPr>
        </p:nvSpPr>
        <p:spPr>
          <a:xfrm>
            <a:off x="387900" y="2603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Підвантажуємо натреновані параметри і ready-to-go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075" y="1135124"/>
            <a:ext cx="2061635" cy="26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90200" y="62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Загальнодосягнуті результати GPT-J: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25" y="1499525"/>
            <a:ext cx="4413302" cy="3643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-12" y="1014862"/>
            <a:ext cx="36510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Імітація діалогу з “Помста Ситхів”</a:t>
            </a:r>
            <a:r>
              <a:rPr lang="en"/>
              <a:t>: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5013" y="1014850"/>
            <a:ext cx="4338632" cy="409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4655013" y="651162"/>
            <a:ext cx="36510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2. Діалог чатботів з GPT-J</a:t>
            </a:r>
            <a:r>
              <a:rPr lang="en"/>
              <a:t>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