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ISWuxMuHXLatSItVSoCdlQGzL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67447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10067447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06744773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06744773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6744773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06744773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635623"/>
            <a:ext cx="10515600" cy="454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>
  <p:cSld name="兩個內容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589087"/>
            <a:ext cx="5181600" cy="4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589087"/>
            <a:ext cx="5181600" cy="4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6612" y="179583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839788" y="2619743"/>
            <a:ext cx="5157787" cy="356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6169024" y="179583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6172200" y="2619743"/>
            <a:ext cx="5183188" cy="356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0" y="635575"/>
            <a:ext cx="9144000" cy="197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Times New Roman"/>
              <a:buNone/>
            </a:pPr>
            <a:r>
              <a:rPr lang="en-US" sz="5200" b="1" dirty="0"/>
              <a:t>IoT Smart Home System</a:t>
            </a:r>
            <a:endParaRPr sz="5200" b="1"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3122566" y="3541008"/>
            <a:ext cx="5946867" cy="26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  	員 :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蔡定維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C108185144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		       </a:t>
            </a:r>
            <a:r>
              <a:rPr lang="en-US" sz="32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許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凱翔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C108185130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		       龔一舫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C108285106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78526"/>
            <a:ext cx="10515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/>
              <a:t>Outline</a:t>
            </a:r>
            <a:endParaRPr b="1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635623"/>
            <a:ext cx="10515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Motivation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Features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/>
              <a:t>Environment / Materials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Hardware Architecture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67447730_0_0"/>
          <p:cNvSpPr txBox="1">
            <a:spLocks noGrp="1"/>
          </p:cNvSpPr>
          <p:nvPr>
            <p:ph type="title"/>
          </p:nvPr>
        </p:nvSpPr>
        <p:spPr>
          <a:xfrm>
            <a:off x="838200" y="378526"/>
            <a:ext cx="10515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Motivation</a:t>
            </a:r>
            <a:endParaRPr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0" name="Google Shape;100;g10067447730_0_0"/>
          <p:cNvSpPr txBox="1">
            <a:spLocks noGrp="1"/>
          </p:cNvSpPr>
          <p:nvPr>
            <p:ph type="body" idx="1"/>
          </p:nvPr>
        </p:nvSpPr>
        <p:spPr>
          <a:xfrm>
            <a:off x="838199" y="1635623"/>
            <a:ext cx="10515601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的發展與進步，資訊量爆炸的時代，現代人的生活中，已經比從前忙碌需多，隨著時代的推移，人們對生活品質要求越來越高，所以提供現代人一個舒適與便利的生活與居住環境，讓機器幫忙管理家裡，也能對節約有所幫助，還能顧及環保生態，達到人類永續生存與發展的目標。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67447730_0_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Features</a:t>
            </a:r>
            <a:endParaRPr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5BA05E-FC3B-4E39-BD40-0C736969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096"/>
            <a:ext cx="12192000" cy="3655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5F803-218B-4BFC-B4DC-36E6181D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Environment / Materials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B23CFF-12E6-406B-BBC2-6391182D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26" y="1534725"/>
            <a:ext cx="6569547" cy="49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67447730_0_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Hardware Architecture</a:t>
            </a:r>
            <a:endParaRPr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4EC711-8C61-454F-9A1E-EF654962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34" y="1544596"/>
            <a:ext cx="7267575" cy="5140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1824F-5029-4821-BBA0-96FCE66EA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END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9260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</Words>
  <Application>Microsoft Office PowerPoint</Application>
  <PresentationFormat>寬螢幕</PresentationFormat>
  <Paragraphs>17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Times New Roman</vt:lpstr>
      <vt:lpstr>Wingdings</vt:lpstr>
      <vt:lpstr>Office 佈景主題</vt:lpstr>
      <vt:lpstr>IoT Smart Home System</vt:lpstr>
      <vt:lpstr>Outline</vt:lpstr>
      <vt:lpstr>Motivation</vt:lpstr>
      <vt:lpstr>Features</vt:lpstr>
      <vt:lpstr>Environment / Materials</vt:lpstr>
      <vt:lpstr>Hardware Architecture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System</dc:title>
  <dc:creator>User</dc:creator>
  <cp:lastModifiedBy>User</cp:lastModifiedBy>
  <cp:revision>27</cp:revision>
  <dcterms:created xsi:type="dcterms:W3CDTF">2021-06-27T01:54:24Z</dcterms:created>
  <dcterms:modified xsi:type="dcterms:W3CDTF">2022-01-09T16:11:44Z</dcterms:modified>
</cp:coreProperties>
</file>