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303" r:id="rId3"/>
    <p:sldId id="306" r:id="rId4"/>
    <p:sldId id="302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576" autoAdjust="0"/>
  </p:normalViewPr>
  <p:slideViewPr>
    <p:cSldViewPr snapToGrid="0">
      <p:cViewPr varScale="1">
        <p:scale>
          <a:sx n="66" d="100"/>
          <a:sy n="66" d="100"/>
        </p:scale>
        <p:origin x="1253" y="48"/>
      </p:cViewPr>
      <p:guideLst/>
    </p:cSldViewPr>
  </p:slideViewPr>
  <p:notesTextViewPr>
    <p:cViewPr>
      <p:scale>
        <a:sx n="1" d="1"/>
        <a:sy n="1" d="1"/>
      </p:scale>
      <p:origin x="0" y="-557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D38C4-05E4-4FEF-86F4-8267270E1E55}" type="datetimeFigureOut">
              <a:rPr lang="zh-TW" altLang="en-US" smtClean="0"/>
              <a:t>2020/4/4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9D700-1FB4-4CC6-937B-22E4A99996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060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tudyhost.blogspot.com/2016/12/linebot6-botline-notify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han3312.blogspot.com/2019/04/wifi-line.html" TargetMode="External"/><Relationship Id="rId5" Type="http://schemas.openxmlformats.org/officeDocument/2006/relationships/hyperlink" Target="https://github.com/isdaviddong/Line_Notify_Example" TargetMode="External"/><Relationship Id="rId4" Type="http://schemas.openxmlformats.org/officeDocument/2006/relationships/hyperlink" Target="https://hackmd.io/@pFZzc6vjQyGdg9kuicjbaQ/H1FjUse_4?type=view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tudyhost.blogspot.com/2016/12/linebot6-botline-notify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ustlec.github.io/note/2018/07/10/line-notify-using-python/" TargetMode="External"/><Relationship Id="rId5" Type="http://schemas.openxmlformats.org/officeDocument/2006/relationships/hyperlink" Target="https://github.com/isdaviddong/Line_Notify_Example" TargetMode="External"/><Relationship Id="rId4" Type="http://schemas.openxmlformats.org/officeDocument/2006/relationships/hyperlink" Target="https://hackmd.io/@pFZzc6vjQyGdg9kuicjbaQ/H1FjUse_4?type=view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資料來源</a:t>
            </a:r>
            <a:r>
              <a:rPr lang="en-US" altLang="zh-TW" dirty="0"/>
              <a:t>:  </a:t>
            </a:r>
          </a:p>
          <a:p>
            <a:r>
              <a:rPr lang="en-US" altLang="zh-TW" dirty="0">
                <a:hlinkClick r:id="rId3"/>
              </a:rPr>
              <a:t>http://studyhost.blogspot.com/2016/12/linebot6-botline-notify.html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https://hackmd.io/@pFZzc6vjQyGdg9kuicjbaQ/H1FjUse_4?type=view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https://github.com/isdaviddong/Line_Notify_Example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https://ahan3312.blogspot.com/2019/04/wifi-line.html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D3439-2EEA-4CCF-808F-6F45C216666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32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資料來源</a:t>
            </a:r>
            <a:r>
              <a:rPr lang="en-US" altLang="zh-TW" dirty="0"/>
              <a:t>:  </a:t>
            </a:r>
          </a:p>
          <a:p>
            <a:r>
              <a:rPr lang="en-US" altLang="zh-TW" dirty="0">
                <a:hlinkClick r:id="rId3"/>
              </a:rPr>
              <a:t>http://studyhost.blogspot.com/2016/12/linebot6-botline-notify.html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https://hackmd.io/@pFZzc6vjQyGdg9kuicjbaQ/H1FjUse_4?type=view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https://github.com/isdaviddong/Line_Notify_Example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https://bustlec.github.io/note/2018/07/10/line-notify-using-python/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b="0" dirty="0"/>
              <a:t>Client ID: 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drZnpLMCS9f97L14yDtjBk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secret: 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teVnWvaSkeHiJYbVUQGkO9fcJX62oNDkqX63Qn0i0Xf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蔡坤潭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 : 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GIjEJYMl5CtxvNPI0U7VCWC9S06KtKBKD6nPwqMcvPo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蔡定維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NxVQKzY3792xhVzN23WTn3ZAQV3aWGh5l0sgZYNudve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雙子座家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7RNT64qctB5w82jPGYqDfkvdqM8Ry1KgaXn8DrlfyAs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 URL: 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http://localhost:5467/index.html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D3439-2EEA-4CCF-808F-6F45C216666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74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50A385-B91D-42AF-B62A-7D43DE05C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587370C-B4C0-422A-8A7D-28B32528E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A8AD61-6C52-4FFE-A382-759419EB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C299-1723-4F36-9F15-77DB04F6A396}" type="datetimeFigureOut">
              <a:rPr lang="zh-TW" altLang="en-US" smtClean="0"/>
              <a:t>2020/4/4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5821A9-3791-4077-9D29-FBEC4646E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DEEF28-D85B-4E15-8115-D519BA47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99C3-D6F1-438D-B41A-A4A1AB375D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6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A9DEAC-8BCC-4D64-9A42-4AC57719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C5019C1-C024-4D55-A4E6-DA0C6E773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C72E30-1BFC-4FBF-AA02-84D2DB8C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C299-1723-4F36-9F15-77DB04F6A396}" type="datetimeFigureOut">
              <a:rPr lang="zh-TW" altLang="en-US" smtClean="0"/>
              <a:t>2020/4/4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462CFD-2604-4282-8AAE-ADB799ED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911FB3-5077-4DBB-9EA0-2F0B10924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99C3-D6F1-438D-B41A-A4A1AB375D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82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0CE082C-914F-439D-9AD1-9ADC31D5A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0EF2E05-0A23-47D1-8A23-83910EF0A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0B2A52-D0FC-4874-9950-CD4E8A79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C299-1723-4F36-9F15-77DB04F6A396}" type="datetimeFigureOut">
              <a:rPr lang="zh-TW" altLang="en-US" smtClean="0"/>
              <a:t>2020/4/4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ECC580-226F-4039-9B7D-3C0F9C44F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7303CC-A910-45E7-8980-E25076A1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99C3-D6F1-438D-B41A-A4A1AB375D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2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D8E0A4-94E7-4403-BA51-991599DD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156654-B64F-4DB2-B32D-03B26E443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830D0B-51D9-4B02-8C78-B694A951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C299-1723-4F36-9F15-77DB04F6A396}" type="datetimeFigureOut">
              <a:rPr lang="zh-TW" altLang="en-US" smtClean="0"/>
              <a:t>2020/4/4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BBE8D3-727D-4CF8-B8F0-5F786EF8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B32A94-B83D-4E5F-AE96-5AE47C60B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99C3-D6F1-438D-B41A-A4A1AB375D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95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A1E02B-88E6-4895-8F9F-CCEC1978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90B051-AA34-42F7-9751-121986A4E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B73549-2D60-4B57-8509-9F4F718FF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C299-1723-4F36-9F15-77DB04F6A396}" type="datetimeFigureOut">
              <a:rPr lang="zh-TW" altLang="en-US" smtClean="0"/>
              <a:t>2020/4/4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7B24D4-A526-4354-A6B7-223D1A2F7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35E170-0C98-45E6-A3DB-2216356D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99C3-D6F1-438D-B41A-A4A1AB375D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6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DA272E-F22A-44B2-87F2-7744D0DAE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39F498-0D18-4457-870F-F03598991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FF3AB7-4939-4214-BF4D-B7D0C0DE3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2882E2-DEEC-402F-B2DC-0E79333D1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C299-1723-4F36-9F15-77DB04F6A396}" type="datetimeFigureOut">
              <a:rPr lang="zh-TW" altLang="en-US" smtClean="0"/>
              <a:t>2020/4/4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92D854-DED8-4F3E-825F-186F4EDF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4F80F5-F527-4169-8D17-BB508BD6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99C3-D6F1-438D-B41A-A4A1AB375D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26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DD9D0A-7F7A-4FA2-9E06-7550FC7CB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674AEA-2C93-4D85-8C74-3CCBFE09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0F28D6B-4F08-416E-9E93-C1D174C16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6C86CA6-CCAA-4182-BF41-49D53FF8F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416194-02C5-44E1-AA60-08E30C447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0E6FA02-1BEC-4D40-82D0-DB4187A3D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C299-1723-4F36-9F15-77DB04F6A396}" type="datetimeFigureOut">
              <a:rPr lang="zh-TW" altLang="en-US" smtClean="0"/>
              <a:t>2020/4/4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D8717EC-2AB1-4CCA-BF73-975CA2AB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05E641E-6491-43A5-B1A6-DF687DF5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99C3-D6F1-438D-B41A-A4A1AB375D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4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D60401-4741-4C6D-B251-2B5D663A3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5E6C560-9C78-4EB9-9302-8F4700E2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C299-1723-4F36-9F15-77DB04F6A396}" type="datetimeFigureOut">
              <a:rPr lang="zh-TW" altLang="en-US" smtClean="0"/>
              <a:t>2020/4/4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4023911-FCFD-4FED-BD00-A846C5EE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3733A58-B015-426A-B630-1AB28997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99C3-D6F1-438D-B41A-A4A1AB375D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88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D8E0449-BCF0-4B30-B780-D83B973D6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C299-1723-4F36-9F15-77DB04F6A396}" type="datetimeFigureOut">
              <a:rPr lang="zh-TW" altLang="en-US" smtClean="0"/>
              <a:t>2020/4/4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D4A10E5-3D8D-46D4-9A62-FC18E2EE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5ABE5A-085E-412E-B1B5-12AE2E5A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99C3-D6F1-438D-B41A-A4A1AB375D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16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B198B8-0690-4BBA-BB46-A67707B6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096642-1038-45D0-A3F7-B783EE3AB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DA9746-0785-4466-84F5-0D619CB55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E6317B-CCC9-46C6-9A33-C0F4D9D2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C299-1723-4F36-9F15-77DB04F6A396}" type="datetimeFigureOut">
              <a:rPr lang="zh-TW" altLang="en-US" smtClean="0"/>
              <a:t>2020/4/4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76006C-88F6-47A3-967E-861B61FBD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9ED35F-7801-4BF6-8586-629A6E31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99C3-D6F1-438D-B41A-A4A1AB375D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11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65405E-9309-4B26-89CA-96CF9F328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36E1E1E-A36C-4A05-80FE-3E450EEB6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5EA219E-2C9F-4D3A-98D0-4661D73C4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1BB8EFA-5F4F-4859-9197-0E81608B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C299-1723-4F36-9F15-77DB04F6A396}" type="datetimeFigureOut">
              <a:rPr lang="zh-TW" altLang="en-US" smtClean="0"/>
              <a:t>2020/4/4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3776CE7-9970-403A-8806-87AA2BE6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984E15-8025-4D6D-A1E3-98011759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99C3-D6F1-438D-B41A-A4A1AB375D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27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245C75B-A399-4C29-A53C-CDD5407FB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3BBFB3-A26F-41D9-AC00-B6BCEC7B7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8F2465-A5DF-4015-A3D9-966231D66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2C299-1723-4F36-9F15-77DB04F6A396}" type="datetimeFigureOut">
              <a:rPr lang="zh-TW" altLang="en-US" smtClean="0"/>
              <a:t>2020/4/4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70D177-46D0-4C1D-A148-C0806BD0A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E9588C-A42E-475A-8C87-08DAA9F3F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599C3-D6F1-438D-B41A-A4A1AB375D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12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tify-bot.line.me/zh_TW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81942A-6D89-4170-ACCB-A5246B7199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  <a:ea typeface="微軟正黑體" panose="020B0604030504040204" pitchFamily="34" charset="-120"/>
              </a:rPr>
              <a:t>Line Notify</a:t>
            </a:r>
            <a:endParaRPr lang="zh-TW" altLang="en-US" b="1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4ADAA75-DAE8-478D-A5FA-D0236B813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852"/>
            <a:ext cx="9144000" cy="852948"/>
          </a:xfrm>
        </p:spPr>
        <p:txBody>
          <a:bodyPr/>
          <a:lstStyle/>
          <a:p>
            <a:r>
              <a:rPr lang="en-US" altLang="zh-TW" dirty="0"/>
              <a:t>Kevin Tsai since 2020/03/24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740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6C0678-C370-4EE6-9168-5C979D27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64" y="235528"/>
            <a:ext cx="11545454" cy="863600"/>
          </a:xfrm>
        </p:spPr>
        <p:txBody>
          <a:bodyPr/>
          <a:lstStyle/>
          <a:p>
            <a:r>
              <a:rPr lang="en-US" altLang="zh-TW" b="1" dirty="0">
                <a:latin typeface="+mn-lt"/>
                <a:ea typeface="微軟正黑體" panose="020B0604030504040204" pitchFamily="34" charset="-120"/>
              </a:rPr>
              <a:t>Line Notify</a:t>
            </a:r>
            <a:r>
              <a:rPr lang="zh-TW" altLang="en-US" b="1" dirty="0">
                <a:latin typeface="+mn-lt"/>
                <a:ea typeface="微軟正黑體" panose="020B0604030504040204" pitchFamily="34" charset="-120"/>
              </a:rPr>
              <a:t>註冊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F8F926-6243-4BD9-BD56-ED29BF718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563" y="1182255"/>
            <a:ext cx="11545453" cy="54402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TW" altLang="en-US" sz="2400" dirty="0">
                <a:ea typeface="微軟正黑體" panose="020B0604030504040204" pitchFamily="34" charset="-120"/>
              </a:rPr>
              <a:t>第三方服務提供商可以利用 </a:t>
            </a:r>
            <a:r>
              <a:rPr lang="en-US" altLang="zh-TW" sz="2400" dirty="0">
                <a:ea typeface="微軟正黑體" panose="020B0604030504040204" pitchFamily="34" charset="-120"/>
              </a:rPr>
              <a:t>LINE Notify </a:t>
            </a:r>
            <a:r>
              <a:rPr lang="zh-TW" altLang="en-US" sz="2400" dirty="0">
                <a:ea typeface="微軟正黑體" panose="020B0604030504040204" pitchFamily="34" charset="-120"/>
              </a:rPr>
              <a:t>套件開發通知型的應用，讓外部網站的服務和應用能透過 </a:t>
            </a:r>
            <a:r>
              <a:rPr lang="en-US" altLang="zh-TW" sz="2400" dirty="0">
                <a:ea typeface="微軟正黑體" panose="020B0604030504040204" pitchFamily="34" charset="-120"/>
              </a:rPr>
              <a:t>LINE Notify </a:t>
            </a:r>
            <a:r>
              <a:rPr lang="zh-TW" altLang="en-US" sz="2400" dirty="0">
                <a:ea typeface="微軟正黑體" panose="020B0604030504040204" pitchFamily="34" charset="-120"/>
              </a:rPr>
              <a:t>官方帳號傳送純文字、貼圖或圖片式的服務通知給用戶，例如天氣預報、貨到超商請取貨、匯款成功、交易完成等。</a:t>
            </a:r>
            <a:endParaRPr lang="en-US" altLang="zh-TW" sz="2400" dirty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TW" altLang="en-US" sz="2400" dirty="0">
                <a:ea typeface="微軟正黑體" panose="020B0604030504040204" pitchFamily="34" charset="-120"/>
              </a:rPr>
              <a:t>要先申請一個</a:t>
            </a:r>
            <a:r>
              <a:rPr lang="en-US" altLang="zh-TW" sz="2400" dirty="0">
                <a:ea typeface="微軟正黑體" panose="020B0604030504040204" pitchFamily="34" charset="-120"/>
              </a:rPr>
              <a:t>Line Notify</a:t>
            </a:r>
            <a:r>
              <a:rPr lang="zh-TW" altLang="en-US" sz="2400" dirty="0">
                <a:ea typeface="微軟正黑體" panose="020B0604030504040204" pitchFamily="34" charset="-120"/>
              </a:rPr>
              <a:t>的服務，基本上就是取得</a:t>
            </a:r>
            <a:r>
              <a:rPr lang="en-US" altLang="zh-TW" sz="2400" b="1" dirty="0" err="1">
                <a:solidFill>
                  <a:srgbClr val="0000FF"/>
                </a:solidFill>
                <a:ea typeface="微軟正黑體" panose="020B0604030504040204" pitchFamily="34" charset="-120"/>
              </a:rPr>
              <a:t>Client_id</a:t>
            </a:r>
            <a:r>
              <a:rPr lang="zh-TW" altLang="en-US" sz="2400" dirty="0">
                <a:ea typeface="微軟正黑體" panose="020B0604030504040204" pitchFamily="34" charset="-120"/>
              </a:rPr>
              <a:t>與</a:t>
            </a:r>
            <a:r>
              <a:rPr lang="en-US" altLang="zh-TW" sz="2400" b="1" dirty="0" err="1">
                <a:solidFill>
                  <a:srgbClr val="0000FF"/>
                </a:solidFill>
                <a:ea typeface="微軟正黑體" panose="020B0604030504040204" pitchFamily="34" charset="-120"/>
              </a:rPr>
              <a:t>client_secret</a:t>
            </a:r>
            <a:r>
              <a:rPr lang="en-US" altLang="zh-TW" sz="2400" b="1" dirty="0">
                <a:solidFill>
                  <a:srgbClr val="0000FF"/>
                </a:solidFill>
                <a:ea typeface="微軟正黑體" panose="020B0604030504040204" pitchFamily="34" charset="-120"/>
              </a:rPr>
              <a:t> 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TW" altLang="en-US" sz="2400" dirty="0">
                <a:ea typeface="微軟正黑體" panose="020B0604030504040204" pitchFamily="34" charset="-120"/>
              </a:rPr>
              <a:t>登入</a:t>
            </a:r>
            <a:r>
              <a:rPr lang="en-US" altLang="zh-TW" sz="2400" dirty="0">
                <a:ea typeface="微軟正黑體" panose="020B0604030504040204" pitchFamily="34" charset="-120"/>
                <a:hlinkClick r:id="rId3"/>
              </a:rPr>
              <a:t>Line Notify</a:t>
            </a:r>
            <a:endParaRPr lang="en-US" altLang="zh-TW" sz="2400" dirty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TW" altLang="en-US" sz="2400" dirty="0">
                <a:ea typeface="微軟正黑體" panose="020B0604030504040204" pitchFamily="34" charset="-120"/>
              </a:rPr>
              <a:t>拉到最下方有個</a:t>
            </a:r>
            <a:r>
              <a:rPr lang="en-US" altLang="zh-TW" sz="2400" dirty="0">
                <a:ea typeface="微軟正黑體" panose="020B0604030504040204" pitchFamily="34" charset="-120"/>
              </a:rPr>
              <a:t>”</a:t>
            </a:r>
            <a:r>
              <a:rPr lang="zh-TW" altLang="en-US" sz="2400" b="1" dirty="0">
                <a:solidFill>
                  <a:srgbClr val="0000FF"/>
                </a:solidFill>
                <a:ea typeface="微軟正黑體" panose="020B0604030504040204" pitchFamily="34" charset="-120"/>
              </a:rPr>
              <a:t>登錄服務</a:t>
            </a:r>
            <a:r>
              <a:rPr lang="en-US" altLang="zh-TW" sz="2400" dirty="0">
                <a:ea typeface="微軟正黑體" panose="020B0604030504040204" pitchFamily="34" charset="-120"/>
              </a:rPr>
              <a:t>”,</a:t>
            </a:r>
            <a:r>
              <a:rPr lang="zh-TW" altLang="en-US" sz="2400" dirty="0">
                <a:ea typeface="微軟正黑體" panose="020B0604030504040204" pitchFamily="34" charset="-120"/>
              </a:rPr>
              <a:t>點選後用你的</a:t>
            </a:r>
            <a:r>
              <a:rPr lang="en-US" altLang="zh-TW" sz="2400" dirty="0">
                <a:ea typeface="微軟正黑體" panose="020B0604030504040204" pitchFamily="34" charset="-120"/>
              </a:rPr>
              <a:t>Line</a:t>
            </a:r>
            <a:r>
              <a:rPr lang="zh-TW" altLang="en-US" sz="2400" dirty="0">
                <a:ea typeface="微軟正黑體" panose="020B0604030504040204" pitchFamily="34" charset="-120"/>
              </a:rPr>
              <a:t>帳號登入</a:t>
            </a:r>
            <a:endParaRPr lang="en-US" altLang="zh-TW" sz="2400" dirty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b="1" dirty="0">
                <a:solidFill>
                  <a:srgbClr val="0000FF"/>
                </a:solidFill>
                <a:ea typeface="微軟正黑體" panose="020B0604030504040204" pitchFamily="34" charset="-120"/>
              </a:rPr>
              <a:t>Callback URL</a:t>
            </a:r>
            <a:r>
              <a:rPr lang="zh-TW" altLang="en-US" sz="2400" dirty="0">
                <a:ea typeface="微軟正黑體" panose="020B0604030504040204" pitchFamily="34" charset="-120"/>
              </a:rPr>
              <a:t>會用來作為</a:t>
            </a:r>
            <a:r>
              <a:rPr lang="en-US" altLang="zh-TW" sz="2400" dirty="0">
                <a:ea typeface="微軟正黑體" panose="020B0604030504040204" pitchFamily="34" charset="-120"/>
              </a:rPr>
              <a:t>OAuth2</a:t>
            </a:r>
            <a:r>
              <a:rPr lang="zh-TW" altLang="en-US" sz="2400" dirty="0">
                <a:ea typeface="微軟正黑體" panose="020B0604030504040204" pitchFamily="34" charset="-120"/>
              </a:rPr>
              <a:t>授權後取回</a:t>
            </a:r>
            <a:r>
              <a:rPr lang="en-US" altLang="zh-TW" sz="2400" dirty="0">
                <a:ea typeface="微軟正黑體" panose="020B0604030504040204" pitchFamily="34" charset="-120"/>
              </a:rPr>
              <a:t>authorize code</a:t>
            </a:r>
            <a:r>
              <a:rPr lang="zh-TW" altLang="en-US" sz="2400" dirty="0">
                <a:ea typeface="微軟正黑體" panose="020B0604030504040204" pitchFamily="34" charset="-120"/>
              </a:rPr>
              <a:t>的返回網址</a:t>
            </a:r>
            <a:r>
              <a:rPr lang="en-US" altLang="zh-TW" sz="2400" dirty="0"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ea typeface="微軟正黑體" panose="020B0604030504040204" pitchFamily="34" charset="-120"/>
              </a:rPr>
              <a:t>執行</a:t>
            </a:r>
            <a:r>
              <a:rPr lang="en-US" altLang="zh-TW" sz="2400" b="1" dirty="0">
                <a:solidFill>
                  <a:srgbClr val="0000FF"/>
                </a:solidFill>
                <a:ea typeface="微軟正黑體" panose="020B0604030504040204" pitchFamily="34" charset="-120"/>
              </a:rPr>
              <a:t>index.html</a:t>
            </a:r>
            <a:r>
              <a:rPr lang="en-US" altLang="zh-TW" sz="2400" dirty="0"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TW" altLang="en-US" sz="2400" dirty="0">
                <a:ea typeface="微軟正黑體" panose="020B0604030504040204" pitchFamily="34" charset="-120"/>
              </a:rPr>
              <a:t>輸入完成之後，會出現像是底下的畫面，你就可以成功取得</a:t>
            </a:r>
            <a:r>
              <a:rPr lang="en-US" altLang="zh-TW" sz="2400" b="1" dirty="0" err="1">
                <a:solidFill>
                  <a:srgbClr val="0000FF"/>
                </a:solidFill>
                <a:ea typeface="微軟正黑體" panose="020B0604030504040204" pitchFamily="34" charset="-120"/>
              </a:rPr>
              <a:t>Client_id</a:t>
            </a:r>
            <a:r>
              <a:rPr lang="zh-TW" altLang="en-US" sz="2400" dirty="0">
                <a:ea typeface="微軟正黑體" panose="020B0604030504040204" pitchFamily="34" charset="-120"/>
              </a:rPr>
              <a:t>與</a:t>
            </a:r>
            <a:r>
              <a:rPr lang="en-US" altLang="zh-TW" sz="2400" b="1" dirty="0" err="1">
                <a:solidFill>
                  <a:srgbClr val="0000FF"/>
                </a:solidFill>
                <a:ea typeface="微軟正黑體" panose="020B0604030504040204" pitchFamily="34" charset="-120"/>
              </a:rPr>
              <a:t>Client_Secrt</a:t>
            </a:r>
            <a:endParaRPr lang="en-US" altLang="zh-TW" sz="2400" b="1" dirty="0">
              <a:solidFill>
                <a:srgbClr val="0000FF"/>
              </a:solidFill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>
                <a:ea typeface="微軟正黑體" panose="020B0604030504040204" pitchFamily="34" charset="-120"/>
              </a:rPr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>
                <a:ea typeface="微軟正黑體" panose="020B0604030504040204" pitchFamily="34" charset="-120"/>
              </a:rPr>
              <a:t>   </a:t>
            </a:r>
            <a:r>
              <a:rPr lang="zh-TW" altLang="en-US" sz="2400" dirty="0">
                <a:ea typeface="微軟正黑體" panose="020B0604030504040204" pitchFamily="34" charset="-120"/>
              </a:rPr>
              <a:t>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5AA84C2-0ED1-4F33-8634-24D8E71BA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112" y="4870882"/>
            <a:ext cx="78962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92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451B870-028A-41E7-BB9E-0D6A9DDA0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65" y="1008844"/>
            <a:ext cx="4990301" cy="56305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BE1B068-4837-4909-9E8E-289288CCF822}"/>
              </a:ext>
            </a:extLst>
          </p:cNvPr>
          <p:cNvSpPr txBox="1"/>
          <p:nvPr/>
        </p:nvSpPr>
        <p:spPr>
          <a:xfrm>
            <a:off x="1366661" y="42168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申請登錄服務</a:t>
            </a:r>
          </a:p>
        </p:txBody>
      </p: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CD4EA2B7-AFF8-443A-A7AD-F61C4DB699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922014"/>
              </p:ext>
            </p:extLst>
          </p:nvPr>
        </p:nvGraphicFramePr>
        <p:xfrm>
          <a:off x="6785544" y="1418406"/>
          <a:ext cx="1366094" cy="1150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封裝程式殼層物件" showAsIcon="1" r:id="rId4" imgW="914323" imgH="769529" progId="Package">
                  <p:embed/>
                </p:oleObj>
              </mc:Choice>
              <mc:Fallback>
                <p:oleObj name="封裝程式殼層物件" showAsIcon="1" r:id="rId4" imgW="914323" imgH="769529" progId="Package">
                  <p:embed/>
                  <p:pic>
                    <p:nvPicPr>
                      <p:cNvPr id="4" name="物件 3">
                        <a:extLst>
                          <a:ext uri="{FF2B5EF4-FFF2-40B4-BE49-F238E27FC236}">
                            <a16:creationId xmlns:a16="http://schemas.microsoft.com/office/drawing/2014/main" id="{CD4EA2B7-AFF8-443A-A7AD-F61C4DB699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85544" y="1418406"/>
                        <a:ext cx="1366094" cy="11502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6BC3AF07-A10D-4A1F-B9BE-D9C0DC216CDD}"/>
              </a:ext>
            </a:extLst>
          </p:cNvPr>
          <p:cNvSpPr txBox="1"/>
          <p:nvPr/>
        </p:nvSpPr>
        <p:spPr>
          <a:xfrm>
            <a:off x="5801217" y="421681"/>
            <a:ext cx="5217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00FF"/>
                </a:solidFill>
                <a:ea typeface="微軟正黑體" panose="020B0604030504040204" pitchFamily="34" charset="-120"/>
              </a:rPr>
              <a:t>獲取</a:t>
            </a:r>
            <a:r>
              <a:rPr lang="en-US" altLang="zh-TW" sz="2000" b="1" dirty="0">
                <a:solidFill>
                  <a:srgbClr val="0000FF"/>
                </a:solidFill>
                <a:ea typeface="微軟正黑體" panose="020B0604030504040204" pitchFamily="34" charset="-120"/>
              </a:rPr>
              <a:t>authorize code</a:t>
            </a:r>
            <a:r>
              <a:rPr lang="zh-TW" altLang="en-US" sz="2000" b="1" dirty="0">
                <a:solidFill>
                  <a:srgbClr val="0000FF"/>
                </a:solidFill>
                <a:ea typeface="微軟正黑體" panose="020B0604030504040204" pitchFamily="34" charset="-120"/>
              </a:rPr>
              <a:t>的</a:t>
            </a:r>
            <a:r>
              <a:rPr lang="en-US" altLang="zh-TW" sz="2000" b="1" dirty="0">
                <a:solidFill>
                  <a:srgbClr val="0000FF"/>
                </a:solidFill>
                <a:ea typeface="微軟正黑體" panose="020B0604030504040204" pitchFamily="34" charset="-120"/>
              </a:rPr>
              <a:t>HTML</a:t>
            </a:r>
            <a:r>
              <a:rPr lang="zh-TW" altLang="en-US" sz="2000" b="1" dirty="0">
                <a:solidFill>
                  <a:srgbClr val="0000FF"/>
                </a:solidFill>
                <a:ea typeface="微軟正黑體" panose="020B0604030504040204" pitchFamily="34" charset="-120"/>
              </a:rPr>
              <a:t>程式</a:t>
            </a:r>
            <a:endParaRPr lang="en-US" altLang="zh-TW" sz="2000" b="1" dirty="0">
              <a:solidFill>
                <a:srgbClr val="0000FF"/>
              </a:solidFill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solidFill>
                  <a:srgbClr val="0000FF"/>
                </a:solidFill>
              </a:rPr>
              <a:t>Callback URL: http://localhost:5467/index.html</a:t>
            </a:r>
            <a:endParaRPr lang="zh-TW" altLang="en-US" sz="2000" b="1" dirty="0">
              <a:solidFill>
                <a:srgbClr val="0000FF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0DCD561-54B8-434D-90B5-47A851C107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1150" y="1858137"/>
            <a:ext cx="2801245" cy="478124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D20791C-7BD1-4CF1-B8AB-7147CF2D87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6560" y="2390362"/>
            <a:ext cx="5217967" cy="9068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0" name="接點: 弧形 9">
            <a:extLst>
              <a:ext uri="{FF2B5EF4-FFF2-40B4-BE49-F238E27FC236}">
                <a16:creationId xmlns:a16="http://schemas.microsoft.com/office/drawing/2014/main" id="{13DA57AF-5016-42ED-93C3-0AB7C6C6133C}"/>
              </a:ext>
            </a:extLst>
          </p:cNvPr>
          <p:cNvCxnSpPr>
            <a:cxnSpLocks/>
            <a:stCxn id="9" idx="2"/>
            <a:endCxn id="8" idx="1"/>
          </p:cNvCxnSpPr>
          <p:nvPr/>
        </p:nvCxnSpPr>
        <p:spPr>
          <a:xfrm rot="16200000" flipH="1">
            <a:off x="7517591" y="2565198"/>
            <a:ext cx="951512" cy="2415606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889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6C0678-C370-4EE6-9168-5C979D27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64" y="235528"/>
            <a:ext cx="11545454" cy="863600"/>
          </a:xfrm>
        </p:spPr>
        <p:txBody>
          <a:bodyPr/>
          <a:lstStyle/>
          <a:p>
            <a:r>
              <a:rPr lang="en-US" altLang="zh-TW" b="1" dirty="0">
                <a:latin typeface="+mn-lt"/>
                <a:ea typeface="微軟正黑體" panose="020B0604030504040204" pitchFamily="34" charset="-120"/>
              </a:rPr>
              <a:t>Line Notify</a:t>
            </a:r>
            <a:r>
              <a:rPr lang="zh-TW" altLang="en-US" b="1" dirty="0">
                <a:latin typeface="+mn-lt"/>
                <a:ea typeface="微軟正黑體" panose="020B0604030504040204" pitchFamily="34" charset="-120"/>
              </a:rPr>
              <a:t>註冊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F8F926-6243-4BD9-BD56-ED29BF718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163" y="1118755"/>
            <a:ext cx="11545453" cy="54402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TW" altLang="en-US" sz="2400" dirty="0">
                <a:ea typeface="微軟正黑體" panose="020B0604030504040204" pitchFamily="34" charset="-120"/>
              </a:rPr>
              <a:t>點選右上帳號內的</a:t>
            </a:r>
            <a:r>
              <a:rPr lang="en-US" altLang="zh-TW" sz="2400" dirty="0">
                <a:ea typeface="微軟正黑體" panose="020B0604030504040204" pitchFamily="34" charset="-120"/>
              </a:rPr>
              <a:t>”</a:t>
            </a:r>
            <a:r>
              <a:rPr lang="zh-TW" altLang="en-US" sz="2400" b="1" dirty="0">
                <a:solidFill>
                  <a:srgbClr val="0000FF"/>
                </a:solidFill>
                <a:ea typeface="微軟正黑體" panose="020B0604030504040204" pitchFamily="34" charset="-120"/>
              </a:rPr>
              <a:t>個人頁面</a:t>
            </a:r>
            <a:r>
              <a:rPr lang="en-US" altLang="zh-TW" sz="2400" dirty="0">
                <a:ea typeface="微軟正黑體" panose="020B0604030504040204" pitchFamily="34" charset="-120"/>
              </a:rPr>
              <a:t>”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TW" altLang="en-US" sz="2400" dirty="0">
                <a:ea typeface="微軟正黑體" panose="020B0604030504040204" pitchFamily="34" charset="-120"/>
              </a:rPr>
              <a:t>點選</a:t>
            </a:r>
            <a:r>
              <a:rPr lang="en-US" altLang="zh-TW" sz="2400" dirty="0">
                <a:ea typeface="微軟正黑體" panose="020B0604030504040204" pitchFamily="34" charset="-120"/>
              </a:rPr>
              <a:t>”</a:t>
            </a:r>
            <a:r>
              <a:rPr lang="zh-TW" altLang="en-US" sz="2400" b="1" dirty="0">
                <a:solidFill>
                  <a:srgbClr val="0000FF"/>
                </a:solidFill>
                <a:ea typeface="微軟正黑體" panose="020B0604030504040204" pitchFamily="34" charset="-120"/>
              </a:rPr>
              <a:t>發行權杖</a:t>
            </a:r>
            <a:r>
              <a:rPr lang="en-US" altLang="zh-TW" sz="2400" dirty="0">
                <a:ea typeface="微軟正黑體" panose="020B0604030504040204" pitchFamily="34" charset="-120"/>
              </a:rPr>
              <a:t>”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TW" altLang="en-US" sz="2400" dirty="0">
                <a:ea typeface="微軟正黑體" panose="020B0604030504040204" pitchFamily="34" charset="-120"/>
              </a:rPr>
              <a:t>選擇接收通知的人</a:t>
            </a:r>
            <a:r>
              <a:rPr lang="en-US" altLang="zh-TW" sz="2400" dirty="0">
                <a:ea typeface="微軟正黑體" panose="020B0604030504040204" pitchFamily="34" charset="-120"/>
              </a:rPr>
              <a:t> 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TW" altLang="en-US" sz="2400" dirty="0">
                <a:ea typeface="微軟正黑體" panose="020B0604030504040204" pitchFamily="34" charset="-120"/>
              </a:rPr>
              <a:t>按</a:t>
            </a:r>
            <a:r>
              <a:rPr lang="zh-TW" altLang="en-US" sz="2400" b="1" dirty="0">
                <a:solidFill>
                  <a:srgbClr val="0000FF"/>
                </a:solidFill>
                <a:ea typeface="微軟正黑體" panose="020B0604030504040204" pitchFamily="34" charset="-120"/>
              </a:rPr>
              <a:t>發行</a:t>
            </a:r>
            <a:r>
              <a:rPr lang="zh-TW" altLang="en-US" sz="2400" dirty="0">
                <a:ea typeface="微軟正黑體" panose="020B0604030504040204" pitchFamily="34" charset="-120"/>
              </a:rPr>
              <a:t>後得到一組</a:t>
            </a:r>
            <a:r>
              <a:rPr lang="en-US" altLang="zh-TW" sz="24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token </a:t>
            </a:r>
            <a:r>
              <a:rPr lang="en-US" altLang="zh-TW" sz="2400" dirty="0">
                <a:ea typeface="微軟正黑體" panose="020B0604030504040204" pitchFamily="34" charset="-120"/>
              </a:rPr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zh-TW" altLang="en-US" sz="2400" dirty="0"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E117BC4-72E5-4439-9C5B-5F3173737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374" y="235527"/>
            <a:ext cx="1883063" cy="194500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84FF745-B12D-49AD-8110-63D737093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3520" y="235527"/>
            <a:ext cx="2688015" cy="3396673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D752D915-937B-455B-B271-1BCB6EFD5B44}"/>
              </a:ext>
            </a:extLst>
          </p:cNvPr>
          <p:cNvSpPr/>
          <p:nvPr/>
        </p:nvSpPr>
        <p:spPr>
          <a:xfrm>
            <a:off x="9349935" y="2921000"/>
            <a:ext cx="1827880" cy="4753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接點: 弧形 7">
            <a:extLst>
              <a:ext uri="{FF2B5EF4-FFF2-40B4-BE49-F238E27FC236}">
                <a16:creationId xmlns:a16="http://schemas.microsoft.com/office/drawing/2014/main" id="{CBFA19A0-A407-4AAF-AFA0-17894E05DBD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856437" y="1208030"/>
            <a:ext cx="517083" cy="72583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圖片 10">
            <a:extLst>
              <a:ext uri="{FF2B5EF4-FFF2-40B4-BE49-F238E27FC236}">
                <a16:creationId xmlns:a16="http://schemas.microsoft.com/office/drawing/2014/main" id="{E88BEF94-0AF3-4F96-98D3-4B5FB8DBC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2530" y="1705602"/>
            <a:ext cx="3426470" cy="4999998"/>
          </a:xfrm>
          <a:prstGeom prst="rect">
            <a:avLst/>
          </a:prstGeom>
        </p:spPr>
      </p:pic>
      <p:cxnSp>
        <p:nvCxnSpPr>
          <p:cNvPr id="15" name="接點: 弧形 14">
            <a:extLst>
              <a:ext uri="{FF2B5EF4-FFF2-40B4-BE49-F238E27FC236}">
                <a16:creationId xmlns:a16="http://schemas.microsoft.com/office/drawing/2014/main" id="{BE9C8A2A-7ECD-46F4-87F6-BDC8B5952FDC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 flipV="1">
            <a:off x="7239001" y="2569237"/>
            <a:ext cx="2053701" cy="163636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91797738-9BCC-4D30-945F-A1CCDB1531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251" y="3010425"/>
            <a:ext cx="3574461" cy="3695175"/>
          </a:xfrm>
          <a:prstGeom prst="rect">
            <a:avLst/>
          </a:prstGeom>
        </p:spPr>
      </p:pic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BD634151-CA07-4E1F-9918-D42E1D1EAD46}"/>
              </a:ext>
            </a:extLst>
          </p:cNvPr>
          <p:cNvSpPr/>
          <p:nvPr/>
        </p:nvSpPr>
        <p:spPr>
          <a:xfrm>
            <a:off x="3815530" y="3664701"/>
            <a:ext cx="2636070" cy="3738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852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357</Words>
  <Application>Microsoft Office PowerPoint</Application>
  <PresentationFormat>寬螢幕</PresentationFormat>
  <Paragraphs>38</Paragraphs>
  <Slides>4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Arial</vt:lpstr>
      <vt:lpstr>Calibri</vt:lpstr>
      <vt:lpstr>Calibri Light</vt:lpstr>
      <vt:lpstr>Office 佈景主題</vt:lpstr>
      <vt:lpstr>封裝程式殼層物件</vt:lpstr>
      <vt:lpstr>Line Notify</vt:lpstr>
      <vt:lpstr>Line Notify註冊</vt:lpstr>
      <vt:lpstr>PowerPoint 簡報</vt:lpstr>
      <vt:lpstr>Line Notify註冊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Notify</dc:title>
  <dc:creator>Wade Tsai</dc:creator>
  <cp:lastModifiedBy>Wade Tsai</cp:lastModifiedBy>
  <cp:revision>5</cp:revision>
  <dcterms:created xsi:type="dcterms:W3CDTF">2020-04-04T05:59:47Z</dcterms:created>
  <dcterms:modified xsi:type="dcterms:W3CDTF">2020-04-04T08:59:58Z</dcterms:modified>
</cp:coreProperties>
</file>