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1" r:id="rId6"/>
    <p:sldId id="264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ISWuxMuHXLatSItVSoCdlQGzL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14" autoAdjust="0"/>
  </p:normalViewPr>
  <p:slideViewPr>
    <p:cSldViewPr snapToGrid="0">
      <p:cViewPr varScale="1">
        <p:scale>
          <a:sx n="78" d="100"/>
          <a:sy n="78" d="100"/>
        </p:scale>
        <p:origin x="12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06744773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06744773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6744773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06744773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635623"/>
            <a:ext cx="10515600" cy="454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>
  <p:cSld name="兩個內容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589087"/>
            <a:ext cx="5181600" cy="4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589087"/>
            <a:ext cx="5181600" cy="4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6612" y="179583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839788" y="2619743"/>
            <a:ext cx="5157787" cy="356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6169024" y="179583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6172200" y="2619743"/>
            <a:ext cx="5183188" cy="356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0" y="635575"/>
            <a:ext cx="9144000" cy="197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Times New Roman"/>
              <a:buNone/>
            </a:pPr>
            <a:r>
              <a:rPr lang="en-US" sz="5200" b="1" dirty="0"/>
              <a:t>IoT Smart Home System</a:t>
            </a:r>
            <a:endParaRPr sz="5200" b="1"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3122566" y="3541008"/>
            <a:ext cx="5946867" cy="26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  	員 :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蔡定維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C108185144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		       </a:t>
            </a:r>
            <a:r>
              <a:rPr lang="en-US" sz="32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許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凱翔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C108185130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		       龔一舫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C108285106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78526"/>
            <a:ext cx="10515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/>
              <a:t>Outline</a:t>
            </a:r>
            <a:endParaRPr b="1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635623"/>
            <a:ext cx="10515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Features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/>
              <a:t>Environment / Materials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Hardware Architecture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/>
              <a:t>Actual Work</a:t>
            </a:r>
            <a:endParaRPr lang="en-US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67447730_0_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Features</a:t>
            </a:r>
            <a:endParaRPr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D8FB77-9181-407F-BFAB-3B4722C5F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" y="1557337"/>
            <a:ext cx="1201505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5F803-218B-4BFC-B4DC-36E6181D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Environment / Materials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372694-33F5-4908-9C36-69819468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01" y="1533525"/>
            <a:ext cx="655779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67447730_0_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Hardware Architecture</a:t>
            </a:r>
            <a:endParaRPr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7162B1E-859A-48DC-B2E2-E0A43FF0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68" y="1528966"/>
            <a:ext cx="7281863" cy="52433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503-F936-4232-BB1A-5920151C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Actual Work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46558D-ADF6-4EC5-B3F7-937E5A0F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62" y="1533006"/>
            <a:ext cx="7075275" cy="51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1824F-5029-4821-BBA0-96FCE66EA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END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9260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40</Words>
  <Application>Microsoft Office PowerPoint</Application>
  <PresentationFormat>寬螢幕</PresentationFormat>
  <Paragraphs>16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Times New Roman</vt:lpstr>
      <vt:lpstr>Wingdings</vt:lpstr>
      <vt:lpstr>Office 佈景主題</vt:lpstr>
      <vt:lpstr>IoT Smart Home System</vt:lpstr>
      <vt:lpstr>Outline</vt:lpstr>
      <vt:lpstr>Features</vt:lpstr>
      <vt:lpstr>Environment / Materials</vt:lpstr>
      <vt:lpstr>Hardware Architecture</vt:lpstr>
      <vt:lpstr>Actual Work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System</dc:title>
  <dc:creator>User</dc:creator>
  <cp:lastModifiedBy>User</cp:lastModifiedBy>
  <cp:revision>35</cp:revision>
  <dcterms:created xsi:type="dcterms:W3CDTF">2021-06-27T01:54:24Z</dcterms:created>
  <dcterms:modified xsi:type="dcterms:W3CDTF">2022-01-09T19:28:35Z</dcterms:modified>
</cp:coreProperties>
</file>