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8" r:id="rId3"/>
    <p:sldId id="267" r:id="rId4"/>
    <p:sldId id="262" r:id="rId5"/>
    <p:sldId id="263" r:id="rId6"/>
    <p:sldId id="265" r:id="rId7"/>
    <p:sldId id="260" r:id="rId8"/>
    <p:sldId id="269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32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88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11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2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06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4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97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7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2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7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D1C9-1248-4168-9286-995EACAC90D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5EBBA3-441D-4722-8400-3ADB5252F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0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1885" y="1045028"/>
            <a:ext cx="11219543" cy="98447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具有無線傳輸功能之圖像雕塑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2941" y="3904922"/>
            <a:ext cx="7945625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組別：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D15</a:t>
            </a:r>
          </a:p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人員：顏于凱、戴愷維、黃宏濬、陳冠傑</a:t>
            </a:r>
          </a:p>
        </p:txBody>
      </p:sp>
    </p:spTree>
    <p:extLst>
      <p:ext uri="{BB962C8B-B14F-4D97-AF65-F5344CB8AC3E}">
        <p14:creationId xmlns:p14="http://schemas.microsoft.com/office/powerpoint/2010/main" val="154078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DA7EA-14A3-450F-A227-17596C4C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78" y="2601118"/>
            <a:ext cx="4336222" cy="127238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10129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725" y="420910"/>
            <a:ext cx="9637175" cy="128089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使用盛群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HT32F52352 ARM M0+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控制器開發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3D-XYZ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驅動介面卡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4125" y="2298700"/>
            <a:ext cx="10012101" cy="43942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列印、機械手臂、工廠自動化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驅動檔案格式：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G-code(.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gcode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相容性：相容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SolidWorks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ORCAD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AutoCAD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DXP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輸出格式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(.STL)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傳輸介面：相容所有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自主開發人機介面：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 (Windows from app (C#))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可擴充性：添加多軸控制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溫度控制、限位開關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機械式、紅外線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14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A3DF4-5C8C-45BB-8C5B-6679E561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579058"/>
            <a:ext cx="8214199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HT32F52352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晶片上有使用的功能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710BC-FC51-495C-B32D-2E25EE9D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140" y="2558395"/>
            <a:ext cx="10228860" cy="415327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 Ports – GPIO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Analog to Digital Converter -- ADC</a:t>
            </a: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 Function Timer – BFTM</a:t>
            </a: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Universal Serial Bus Device Controller –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7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6042" y="32960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400D99B-4864-4F67-B523-10A88E6AC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1" y="1325563"/>
            <a:ext cx="9356506" cy="5531649"/>
          </a:xfrm>
        </p:spPr>
      </p:pic>
    </p:spTree>
    <p:extLst>
      <p:ext uri="{BB962C8B-B14F-4D97-AF65-F5344CB8AC3E}">
        <p14:creationId xmlns:p14="http://schemas.microsoft.com/office/powerpoint/2010/main" val="4699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3946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電路架構圖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414BB55-09A7-4D5C-BB22-7E0F45B74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396695"/>
            <a:ext cx="10409986" cy="5121211"/>
          </a:xfrm>
        </p:spPr>
      </p:pic>
    </p:spTree>
    <p:extLst>
      <p:ext uri="{BB962C8B-B14F-4D97-AF65-F5344CB8AC3E}">
        <p14:creationId xmlns:p14="http://schemas.microsoft.com/office/powerpoint/2010/main" val="28909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9BE71-A6D5-4DE5-AF64-EA3C8BD0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0" y="564356"/>
            <a:ext cx="5288507" cy="89162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與其他品牌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列印機比較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93FED2C-D6CA-4242-A970-ECD2C2F32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388028"/>
              </p:ext>
            </p:extLst>
          </p:nvPr>
        </p:nvGraphicFramePr>
        <p:xfrm>
          <a:off x="1298713" y="3439137"/>
          <a:ext cx="10356564" cy="31120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3026">
                  <a:extLst>
                    <a:ext uri="{9D8B030D-6E8A-4147-A177-3AD203B41FA5}">
                      <a16:colId xmlns:a16="http://schemas.microsoft.com/office/drawing/2014/main" val="3898985224"/>
                    </a:ext>
                  </a:extLst>
                </a:gridCol>
                <a:gridCol w="3141685">
                  <a:extLst>
                    <a:ext uri="{9D8B030D-6E8A-4147-A177-3AD203B41FA5}">
                      <a16:colId xmlns:a16="http://schemas.microsoft.com/office/drawing/2014/main" val="227537326"/>
                    </a:ext>
                  </a:extLst>
                </a:gridCol>
                <a:gridCol w="2726138">
                  <a:extLst>
                    <a:ext uri="{9D8B030D-6E8A-4147-A177-3AD203B41FA5}">
                      <a16:colId xmlns:a16="http://schemas.microsoft.com/office/drawing/2014/main" val="1627418983"/>
                    </a:ext>
                  </a:extLst>
                </a:gridCol>
                <a:gridCol w="2805715">
                  <a:extLst>
                    <a:ext uri="{9D8B030D-6E8A-4147-A177-3AD203B41FA5}">
                      <a16:colId xmlns:a16="http://schemas.microsoft.com/office/drawing/2014/main" val="826253992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品牌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盛群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HT32F52352 ARM M0+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控制器開發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列印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XYZprinting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- da Vinci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miniMaker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創客教育高精度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打印機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(KP3-3DP180)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728576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列印尺寸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 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150 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908944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最大列印速度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 mm/s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120 mm/s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 mm/s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151751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12V/7.2W 12V/24W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24V/60W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24V/360W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161682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人機介面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軟體畫面操作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聯機打印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脫機打印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485140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1.75mm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1.75mm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1.75mm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78739"/>
                  </a:ext>
                </a:extLst>
              </a:tr>
              <a:tr h="41199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3500-4500(TWD)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5,490(TWD)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11,999(TWD)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048997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6B2B6129-38B0-4F09-B4B5-E09781D1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535" y="1659483"/>
            <a:ext cx="1610847" cy="15855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08CC45-3A7F-4546-BC1C-9967FCA0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07" y="1645473"/>
            <a:ext cx="1610846" cy="15958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t="3448" r="8742"/>
          <a:stretch/>
        </p:blipFill>
        <p:spPr>
          <a:xfrm>
            <a:off x="3729726" y="1653802"/>
            <a:ext cx="1828800" cy="15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22800" y="543147"/>
            <a:ext cx="2590800" cy="82845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手機介面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0551"/>
            <a:ext cx="6489700" cy="4880559"/>
          </a:xfrm>
        </p:spPr>
      </p:pic>
    </p:spTree>
    <p:extLst>
      <p:ext uri="{BB962C8B-B14F-4D97-AF65-F5344CB8AC3E}">
        <p14:creationId xmlns:p14="http://schemas.microsoft.com/office/powerpoint/2010/main" val="8610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自主開發人機介面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389C6-7C90-4283-94D3-1162994B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4" y="2105339"/>
            <a:ext cx="10852500" cy="4216745"/>
          </a:xfrm>
        </p:spPr>
      </p:pic>
    </p:spTree>
    <p:extLst>
      <p:ext uri="{BB962C8B-B14F-4D97-AF65-F5344CB8AC3E}">
        <p14:creationId xmlns:p14="http://schemas.microsoft.com/office/powerpoint/2010/main" val="348618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07940" y="604579"/>
            <a:ext cx="2946960" cy="919421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人機介面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706"/>
            <a:ext cx="12280294" cy="4931697"/>
          </a:xfrm>
        </p:spPr>
      </p:pic>
    </p:spTree>
    <p:extLst>
      <p:ext uri="{BB962C8B-B14F-4D97-AF65-F5344CB8AC3E}">
        <p14:creationId xmlns:p14="http://schemas.microsoft.com/office/powerpoint/2010/main" val="32206679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668</TotalTime>
  <Words>262</Words>
  <Application>Microsoft Office PowerPoint</Application>
  <PresentationFormat>寬螢幕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具有無線傳輸功能之圖像雕塑</vt:lpstr>
      <vt:lpstr>使用盛群32位元 HT32F52352 ARM M0+控制器開發3D-XYZ驅動介面卡</vt:lpstr>
      <vt:lpstr>在HT32F52352晶片上有使用的功能 </vt:lpstr>
      <vt:lpstr>架構圖</vt:lpstr>
      <vt:lpstr>電路架構圖</vt:lpstr>
      <vt:lpstr>與其他品牌3D列印機比較</vt:lpstr>
      <vt:lpstr>手機介面</vt:lpstr>
      <vt:lpstr>以Visual Studio自主開發人機介面 </vt:lpstr>
      <vt:lpstr>人機介面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宏濬 黃</dc:creator>
  <cp:lastModifiedBy>宏濬 黃</cp:lastModifiedBy>
  <cp:revision>41</cp:revision>
  <dcterms:created xsi:type="dcterms:W3CDTF">2020-11-23T06:12:14Z</dcterms:created>
  <dcterms:modified xsi:type="dcterms:W3CDTF">2020-11-27T08:33:23Z</dcterms:modified>
</cp:coreProperties>
</file>