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75" d="100"/>
          <a:sy n="75" d="100"/>
        </p:scale>
        <p:origin x="24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B6FE34-5BD1-4E33-A6E0-3268EA4CC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F28C886-E224-4CB2-99CE-D160E9034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F34AB6-24AB-45C1-BA54-384363336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8943-307F-4364-8A02-13407C433119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0E4514-3202-42F9-BB24-9875C9B3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EEA29A-78FA-4853-89EC-C2412AF1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65B-3D67-4DBC-A9C1-33089A1B2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06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575563-EF3B-4B91-ACF1-61903A03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5C01DEF-0053-41B8-9BE7-C8BA8BB66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5136E1-0188-4A2F-96AD-B6760A25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8943-307F-4364-8A02-13407C433119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646576-4045-41DC-9C46-F88075C6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6A61CE-CDE1-451B-8934-E9D0AB15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65B-3D67-4DBC-A9C1-33089A1B2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13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2D3F853-9A09-4C25-BD47-BB1AA119A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1E44172-C99D-45CF-AE2F-B7DEA2BB6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69FF59-EB45-4C2C-8078-37FE6E0A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8943-307F-4364-8A02-13407C433119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0B2B3B-29E4-4D23-A947-616D28FF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BAC7BD-594E-43A6-B391-552F921B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65B-3D67-4DBC-A9C1-33089A1B2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51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1EA6AD-E053-4E21-BF53-28917350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87E250-82D4-49E1-804C-C829BF7D9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E3F35A-6311-4B33-9A8E-91E750E03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8943-307F-4364-8A02-13407C433119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8C7951-8E2B-4ABC-9537-E91AE250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8D2BD4-D895-45AF-B760-15C48BC9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65B-3D67-4DBC-A9C1-33089A1B2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53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2FC7BF-EF3F-4A27-AC65-40E413303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CB1DAB-8E47-4EAF-AE05-15F5E0603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4669EB-122C-4844-947E-35DD56A5A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8943-307F-4364-8A02-13407C433119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344B57-FD4F-4B61-A70E-3F2EF932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B5F278-23A3-4833-8DBF-39AF63A5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65B-3D67-4DBC-A9C1-33089A1B2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65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B148CF-A253-4214-AB87-382C794A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B8CA5A-1527-40DE-A9F8-A0B63D81E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5A6C31-4DEB-4B28-B85D-762D4BB6B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ED664F-375E-4355-AD6A-19DFFF28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8943-307F-4364-8A02-13407C433119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140CD1-ABC6-499F-9050-57368827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4D0E89-062B-4CA1-86D9-AC7367F11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65B-3D67-4DBC-A9C1-33089A1B2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21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F7012-7A87-4133-9FE1-0E8A87A45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C77868-D45E-4B23-8409-0D86713F3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53BC2D0-6D07-4DAC-9BFD-02DF77B81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B6878C4-89D4-4A08-AE09-F45C10BC3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FE311F7-C0A5-43F6-9D9F-C90D9B8D9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F1DD301-A277-4A71-AF57-CEEFC849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8943-307F-4364-8A02-13407C433119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8844CB1-B6E3-4633-924C-8B2CAC21A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86286CB-AC78-47D7-AE01-B5FAEFED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65B-3D67-4DBC-A9C1-33089A1B2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09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9FBA70-EECD-46A6-A767-282EA058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585B0EB-FB53-4846-9942-DEC452C21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8943-307F-4364-8A02-13407C433119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ED938BE-F43B-4362-835F-571DF735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95645DB-799F-4638-8B38-D03CC1A9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65B-3D67-4DBC-A9C1-33089A1B2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83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157F907-5848-4074-BC3F-45AC2A2A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8943-307F-4364-8A02-13407C433119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54E585D-F245-4CC1-81C7-E8AD749D2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ED1982-382F-400F-AEE7-672E6FA3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65B-3D67-4DBC-A9C1-33089A1B2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46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C13FE0-B5D1-41D0-BAA5-CF89CC8E7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175072-5E69-4E3C-B306-85D3CAAE7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8BF0780-DAF9-4645-BAC4-0EA420F69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51CBD3-AEB0-47D3-AA47-9B84AFC8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8943-307F-4364-8A02-13407C433119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91F903-8385-4981-94A6-ED0778E47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BACA78-84A5-407A-94B5-8BD37DE1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65B-3D67-4DBC-A9C1-33089A1B2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262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CDDF8-CBFF-4F39-AF51-5267BBC02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6A568AE-7C76-4866-ADDB-9AF038246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79609E6-9653-4BCD-8994-30AEA754B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40372F-D105-4B03-A95D-A10E8230A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8943-307F-4364-8A02-13407C433119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9666E3-4622-4DAA-8CB2-C8471FDA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702ED4-941E-452C-84C2-8371BEDA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65B-3D67-4DBC-A9C1-33089A1B2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57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80AA67-2A25-494E-BA94-2246B23D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8ACB00-C9BF-46C3-AC99-AF2249A39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6FF141-CD84-4D09-B343-4174612A3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08943-307F-4364-8A02-13407C433119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C5E4CF-D4A9-47B7-B256-C8ACC0AE8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51D9BB-FB0A-4953-93C1-403B19B74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1F65B-3D67-4DBC-A9C1-33089A1B2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90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371E01C-EAAE-4C06-923E-D61DB9703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405" y="1080283"/>
            <a:ext cx="4913313" cy="221507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E65434E-2533-4E80-858D-2B638D2D0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429000"/>
            <a:ext cx="7299325" cy="271825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E74F27F-8C15-4C73-8483-4395D11E1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699" y="1216828"/>
            <a:ext cx="4161465" cy="493043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8CA1E97-AC91-4286-B7B4-153E15E88311}"/>
              </a:ext>
            </a:extLst>
          </p:cNvPr>
          <p:cNvSpPr txBox="1"/>
          <p:nvPr/>
        </p:nvSpPr>
        <p:spPr>
          <a:xfrm>
            <a:off x="2899903" y="341409"/>
            <a:ext cx="6717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C-16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運用視覺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之人機協作遙控系統</a:t>
            </a:r>
          </a:p>
        </p:txBody>
      </p:sp>
    </p:spTree>
    <p:extLst>
      <p:ext uri="{BB962C8B-B14F-4D97-AF65-F5344CB8AC3E}">
        <p14:creationId xmlns:p14="http://schemas.microsoft.com/office/powerpoint/2010/main" val="204927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2021-11-28T15:06:31Z</dcterms:created>
  <dcterms:modified xsi:type="dcterms:W3CDTF">2021-11-28T15:11:40Z</dcterms:modified>
</cp:coreProperties>
</file>