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2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2C3D-C37E-47AA-A57A-CB6400FD7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B5AF-A410-4BDA-874F-EBC2A0075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Seminar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Paras Raut</dc:creator>
  <cp:lastModifiedBy>Paras Raut</cp:lastModifiedBy>
  <cp:revision>1</cp:revision>
  <dcterms:created xsi:type="dcterms:W3CDTF">2023-04-23T14:10:51Z</dcterms:created>
  <dcterms:modified xsi:type="dcterms:W3CDTF">2023-04-23T14:11:14Z</dcterms:modified>
</cp:coreProperties>
</file>