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7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ata-society/the-simpsons-by-th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fény lézermutató igazítása háromszög alakban">
            <a:extLst>
              <a:ext uri="{FF2B5EF4-FFF2-40B4-BE49-F238E27FC236}">
                <a16:creationId xmlns:a16="http://schemas.microsoft.com/office/drawing/2014/main" id="{28BE0286-AD47-D475-002E-68DFC650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3" r="1358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19C04D8-8D29-DE1B-4952-86A337ADC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hu-HU" sz="4800" dirty="0" err="1"/>
              <a:t>Predikciók</a:t>
            </a:r>
            <a:r>
              <a:rPr lang="hu-HU" sz="4800" dirty="0"/>
              <a:t> a </a:t>
            </a:r>
            <a:r>
              <a:rPr lang="hu-HU" sz="4800" dirty="0" err="1"/>
              <a:t>simpson</a:t>
            </a:r>
            <a:r>
              <a:rPr lang="hu-HU" sz="4800" dirty="0"/>
              <a:t> család részeiből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883133-B235-31D4-2B87-DA7BF243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/>
          </a:bodyPr>
          <a:lstStyle/>
          <a:p>
            <a:r>
              <a:rPr lang="hu-HU" dirty="0"/>
              <a:t>Készítette: Tari Levente</a:t>
            </a:r>
          </a:p>
        </p:txBody>
      </p:sp>
    </p:spTree>
    <p:extLst>
      <p:ext uri="{BB962C8B-B14F-4D97-AF65-F5344CB8AC3E}">
        <p14:creationId xmlns:p14="http://schemas.microsoft.com/office/powerpoint/2010/main" val="311087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022D7B-CC0F-9DC1-1F9E-B7D546FB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552451"/>
            <a:ext cx="9956747" cy="562451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spacynél</a:t>
            </a:r>
            <a:r>
              <a:rPr lang="hu-HU" dirty="0"/>
              <a:t> megkell említeni, hogy képes mondatokat is elemezni: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Ezek teljesen bevannak építve, ehhez csupán pár dolog szükséges:</a:t>
            </a:r>
          </a:p>
          <a:p>
            <a:r>
              <a:rPr lang="hu-HU" dirty="0" err="1"/>
              <a:t>nlp</a:t>
            </a:r>
            <a:r>
              <a:rPr lang="hu-HU" dirty="0"/>
              <a:t> = </a:t>
            </a:r>
            <a:r>
              <a:rPr lang="hu-HU" dirty="0" err="1"/>
              <a:t>spacy.load</a:t>
            </a:r>
            <a:r>
              <a:rPr lang="hu-HU" dirty="0"/>
              <a:t>('</a:t>
            </a:r>
            <a:r>
              <a:rPr lang="hu-HU" dirty="0" err="1"/>
              <a:t>en_core_web_lg</a:t>
            </a:r>
            <a:r>
              <a:rPr lang="hu-HU" dirty="0"/>
              <a:t>’) -&gt; </a:t>
            </a:r>
            <a:r>
              <a:rPr lang="hu-HU" dirty="0" err="1"/>
              <a:t>doc</a:t>
            </a:r>
            <a:r>
              <a:rPr lang="hu-HU" dirty="0"/>
              <a:t> = </a:t>
            </a:r>
            <a:r>
              <a:rPr lang="hu-HU" dirty="0" err="1"/>
              <a:t>nlp</a:t>
            </a:r>
            <a:r>
              <a:rPr lang="hu-HU" dirty="0"/>
              <a:t>(text) -&gt;</a:t>
            </a:r>
          </a:p>
          <a:p>
            <a:r>
              <a:rPr lang="hu-HU" dirty="0" err="1"/>
              <a:t>html</a:t>
            </a:r>
            <a:r>
              <a:rPr lang="hu-HU" dirty="0"/>
              <a:t> = </a:t>
            </a:r>
            <a:r>
              <a:rPr lang="hu-HU" dirty="0" err="1"/>
              <a:t>displacy.render</a:t>
            </a:r>
            <a:r>
              <a:rPr lang="hu-HU" dirty="0"/>
              <a:t>(</a:t>
            </a:r>
            <a:r>
              <a:rPr lang="hu-HU" dirty="0" err="1"/>
              <a:t>doc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='</a:t>
            </a:r>
            <a:r>
              <a:rPr lang="hu-HU" dirty="0" err="1"/>
              <a:t>dep</a:t>
            </a:r>
            <a:r>
              <a:rPr lang="hu-HU" dirty="0"/>
              <a:t>', </a:t>
            </a:r>
            <a:r>
              <a:rPr lang="hu-HU" dirty="0" err="1"/>
              <a:t>page</a:t>
            </a:r>
            <a:r>
              <a:rPr lang="hu-HU" dirty="0"/>
              <a:t>=</a:t>
            </a:r>
            <a:r>
              <a:rPr lang="hu-HU" dirty="0" err="1"/>
              <a:t>True</a:t>
            </a:r>
            <a:r>
              <a:rPr lang="hu-HU" dirty="0"/>
              <a:t>)  A kép, amit fent látunk a </a:t>
            </a:r>
            <a:r>
              <a:rPr lang="hu-HU" dirty="0" err="1"/>
              <a:t>html</a:t>
            </a:r>
            <a:r>
              <a:rPr lang="hu-HU" dirty="0"/>
              <a:t> változóba </a:t>
            </a:r>
            <a:r>
              <a:rPr lang="hu-HU"/>
              <a:t>elmentett HTML </a:t>
            </a:r>
            <a:r>
              <a:rPr lang="hu-HU" dirty="0"/>
              <a:t>kód eredménye.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C0438F-ACF4-D245-DDCD-6BC90C3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8E7333-80E4-FA26-9BE8-859EFEE8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FA9F49-3441-2923-100A-CD9C242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D3B950-77A4-5561-F2F9-51E24016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7" y="1042330"/>
            <a:ext cx="7887801" cy="32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119E6-B751-096B-3B32-999FCA31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4" y="3025066"/>
            <a:ext cx="9956747" cy="80786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A19B4-523D-C0F1-F25B-8FFCDCA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B78BE-806B-E109-64C0-052367AC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9A9F27-4641-B327-EB29-2F3C2D93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EF00D-DC98-4916-97E5-020F905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E041DF-BB02-13EE-7EF1-9820E334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Adatokat a </a:t>
            </a:r>
            <a:r>
              <a:rPr lang="hu-HU" dirty="0">
                <a:hlinkClick r:id="rId2"/>
              </a:rPr>
              <a:t>https://data.world/data-society/the-simpsons-by-the-data</a:t>
            </a:r>
            <a:r>
              <a:rPr lang="hu-HU" dirty="0"/>
              <a:t> oldalról töltöttem le. Ahonnét a </a:t>
            </a:r>
            <a:r>
              <a:rPr lang="hu-HU" dirty="0" err="1"/>
              <a:t>script_line</a:t>
            </a:r>
            <a:r>
              <a:rPr lang="hu-HU" dirty="0"/>
              <a:t>-t használtam fel egyedül.</a:t>
            </a:r>
          </a:p>
          <a:p>
            <a:r>
              <a:rPr lang="hu-HU" dirty="0"/>
              <a:t>Ez a több mint 500 rész szövegét tartalmazza, így hely és idő takarékossági okokból egy részét kitöröltem.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471AA7-C272-B3E8-E3A5-5FF88DE4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FCF966-25A3-E4F3-1D03-A82F12B3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1B8D61-4B96-DBBC-E248-75EE590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CA3AB-D864-5E8A-83A3-5460734E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Szószám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FD2AE-86D2-29CC-F580-2A81E616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296205"/>
            <a:ext cx="9956747" cy="4388680"/>
          </a:xfrm>
        </p:spPr>
        <p:txBody>
          <a:bodyPr/>
          <a:lstStyle/>
          <a:p>
            <a:r>
              <a:rPr lang="hu-HU" dirty="0"/>
              <a:t>Először arra voltam kíváncsi, hogy megjósolható-e körülbelül az, hogy mennyi lesz egy karakter elmondott szava egy epizódban a korábbi részek alapján. Itt az első 4 rész alapján próbáltam </a:t>
            </a:r>
            <a:r>
              <a:rPr lang="hu-HU" dirty="0" err="1"/>
              <a:t>prediktálni</a:t>
            </a:r>
            <a:r>
              <a:rPr lang="hu-HU" dirty="0"/>
              <a:t> az 5. részt. Ez lett az eredmény: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tényleges érték pedig:</a:t>
            </a:r>
          </a:p>
          <a:p>
            <a:r>
              <a:rPr lang="hu-HU" dirty="0" err="1"/>
              <a:t>Homer</a:t>
            </a:r>
            <a:r>
              <a:rPr lang="hu-HU" dirty="0"/>
              <a:t>:  382</a:t>
            </a:r>
          </a:p>
          <a:p>
            <a:r>
              <a:rPr lang="hu-HU" dirty="0"/>
              <a:t>Bart: 795</a:t>
            </a:r>
          </a:p>
          <a:p>
            <a:r>
              <a:rPr lang="hu-HU" dirty="0"/>
              <a:t>Lisa: 224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B70F90-7FA3-83E4-E839-E0F5815C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BA4F72-C584-EE6D-DF58-C32FFC0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C3CD52-FEE2-2E8C-BBEF-E888740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A7BE501-C310-6675-75BB-99335427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8" y="3431219"/>
            <a:ext cx="5973009" cy="647790"/>
          </a:xfrm>
          <a:prstGeom prst="rect">
            <a:avLst/>
          </a:prstGeom>
        </p:spPr>
      </p:pic>
      <p:pic>
        <p:nvPicPr>
          <p:cNvPr id="12" name="Kép 11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1FF0DBB8-2F7C-2F1E-7B1B-97B94914F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2" y="2155077"/>
            <a:ext cx="5973008" cy="42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485ED5-B027-5AC9-B642-C4F4B2BB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381423"/>
            <a:ext cx="9956747" cy="6223563"/>
          </a:xfrm>
        </p:spPr>
        <p:txBody>
          <a:bodyPr>
            <a:normAutofit/>
          </a:bodyPr>
          <a:lstStyle/>
          <a:p>
            <a:r>
              <a:rPr lang="hu-HU" sz="2600" dirty="0"/>
              <a:t>A kívánt eredményt lineáris regresszióval értem el.</a:t>
            </a:r>
          </a:p>
          <a:p>
            <a:r>
              <a:rPr lang="hu-HU" sz="2600" dirty="0"/>
              <a:t>Mivel 3 főszereplőről van szó, így teljesen változó időt töltenek 1-1 részben a képernyőn, attól függően, hogy miről szól egy rész. Emiatt, ennek a segítségével képesek lehetünk egy határozott </a:t>
            </a:r>
            <a:r>
              <a:rPr lang="hu-HU" sz="2600" dirty="0" err="1"/>
              <a:t>predikciót</a:t>
            </a:r>
            <a:r>
              <a:rPr lang="hu-HU" sz="2600" dirty="0"/>
              <a:t> adni.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43BE24-0638-3C28-3C71-2A3D5EC5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EF1550-31AE-6319-BED1-72703177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6FE8A0-AEC0-5BBA-4F61-E7FD1D9D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7CC8DE-942F-3A22-134B-58B30B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00225"/>
          </a:xfrm>
        </p:spPr>
        <p:txBody>
          <a:bodyPr/>
          <a:lstStyle/>
          <a:p>
            <a:r>
              <a:rPr lang="hu-HU" dirty="0"/>
              <a:t>Karakter </a:t>
            </a:r>
            <a:r>
              <a:rPr lang="hu-HU" dirty="0" err="1"/>
              <a:t>predikció</a:t>
            </a:r>
            <a:r>
              <a:rPr lang="hu-HU" dirty="0"/>
              <a:t> szöveg alapján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A2D7F-A7D1-0F87-767F-FB64D1E6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000" dirty="0">
                <a:latin typeface="Söhne"/>
              </a:rPr>
              <a:t>A feladatot többéleképpen közelítettem meg, de végül a </a:t>
            </a:r>
            <a:r>
              <a:rPr lang="hu-HU" sz="2000" dirty="0" err="1">
                <a:latin typeface="Söhne"/>
              </a:rPr>
              <a:t>Multinomial</a:t>
            </a:r>
            <a:r>
              <a:rPr lang="hu-HU" sz="2000" dirty="0">
                <a:latin typeface="Söhne"/>
              </a:rPr>
              <a:t> </a:t>
            </a:r>
            <a:r>
              <a:rPr lang="hu-HU" sz="2000" dirty="0" err="1">
                <a:latin typeface="Söhne"/>
              </a:rPr>
              <a:t>Naive</a:t>
            </a:r>
            <a:r>
              <a:rPr lang="hu-HU" sz="2000" dirty="0">
                <a:latin typeface="Söhne"/>
              </a:rPr>
              <a:t> </a:t>
            </a:r>
            <a:r>
              <a:rPr lang="hu-HU" sz="2000" dirty="0" err="1">
                <a:latin typeface="Söhne"/>
              </a:rPr>
              <a:t>Bayes</a:t>
            </a:r>
            <a:r>
              <a:rPr lang="hu-HU" sz="2000" dirty="0">
                <a:latin typeface="Söhne"/>
              </a:rPr>
              <a:t> alkalmazása mellett döntöttem.</a:t>
            </a:r>
          </a:p>
          <a:p>
            <a:r>
              <a:rPr lang="hu-HU" sz="2000" b="0" i="0" dirty="0">
                <a:effectLst/>
                <a:latin typeface="Söhne"/>
              </a:rPr>
              <a:t>A </a:t>
            </a:r>
            <a:r>
              <a:rPr lang="hu-HU" sz="2000" b="0" i="0" dirty="0" err="1">
                <a:effectLst/>
                <a:latin typeface="Söhne"/>
              </a:rPr>
              <a:t>Multinomial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Naive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Bayes</a:t>
            </a:r>
            <a:r>
              <a:rPr lang="hu-HU" sz="2000" b="0" i="0" dirty="0">
                <a:effectLst/>
                <a:latin typeface="Söhne"/>
              </a:rPr>
              <a:t> kifejezetten diszkrét adatokra van optimalizálva, mint például a szöveges dokumentumok, ahol az érdeklődés a szavak előfordulására és gyakoriságára irányul. A modell feltételezi, hogy minden dokumentum szövege egy "zsák" (</a:t>
            </a:r>
            <a:r>
              <a:rPr lang="hu-HU" sz="2000" b="0" i="0" dirty="0" err="1">
                <a:effectLst/>
                <a:latin typeface="Söhne"/>
              </a:rPr>
              <a:t>bag</a:t>
            </a:r>
            <a:r>
              <a:rPr lang="hu-HU" sz="2000" b="0" i="0" dirty="0">
                <a:effectLst/>
                <a:latin typeface="Söhne"/>
              </a:rPr>
              <a:t>) szavakból áll, és csak a szavak előfordulását veszi figyelembe, nem pedig a szavak sorrendjét.</a:t>
            </a:r>
          </a:p>
          <a:p>
            <a:r>
              <a:rPr lang="hu-HU" sz="2000" b="0" i="0" dirty="0">
                <a:effectLst/>
                <a:latin typeface="Söhne"/>
              </a:rPr>
              <a:t>A </a:t>
            </a:r>
            <a:r>
              <a:rPr lang="hu-HU" sz="2000" b="0" i="0" dirty="0" err="1">
                <a:effectLst/>
                <a:latin typeface="Söhne"/>
              </a:rPr>
              <a:t>Multinomial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Naive</a:t>
            </a:r>
            <a:r>
              <a:rPr lang="hu-HU" sz="2000" b="0" i="0" dirty="0">
                <a:effectLst/>
                <a:latin typeface="Söhne"/>
              </a:rPr>
              <a:t> </a:t>
            </a:r>
            <a:r>
              <a:rPr lang="hu-HU" sz="2000" b="0" i="0" dirty="0" err="1">
                <a:effectLst/>
                <a:latin typeface="Söhne"/>
              </a:rPr>
              <a:t>Bayes</a:t>
            </a:r>
            <a:r>
              <a:rPr lang="hu-HU" sz="2000" b="0" i="0" dirty="0">
                <a:effectLst/>
                <a:latin typeface="Söhne"/>
              </a:rPr>
              <a:t> algoritmus szavak vagy egyéb jellemzők előfordulásának valószínűségét számolja ki az egyes osztályokban, majd a </a:t>
            </a:r>
            <a:r>
              <a:rPr lang="hu-HU" sz="2000" b="0" i="0" dirty="0" err="1">
                <a:effectLst/>
                <a:latin typeface="Söhne"/>
              </a:rPr>
              <a:t>Bayesi</a:t>
            </a:r>
            <a:r>
              <a:rPr lang="hu-HU" sz="2000" b="0" i="0" dirty="0">
                <a:effectLst/>
                <a:latin typeface="Söhne"/>
              </a:rPr>
              <a:t> tételeket használva döntést hoz a dokumentum osztályozásáról. A modellek képzése és tesztelése során az algoritmus a tanítóadatokon kiszámolja a szükséges valószínűségeket, majd a tesztadatokon ezeket alkalmazza az osztályozásra.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C9FD6E-1738-7E10-3EB1-8A064809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F2085E-CFF9-8409-173B-66818904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31C33C-DDC4-A96F-85B3-7BA273E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CB5906B-48E2-1371-DE39-A0FDA4665514}"/>
              </a:ext>
            </a:extLst>
          </p:cNvPr>
          <p:cNvSpPr txBox="1"/>
          <p:nvPr/>
        </p:nvSpPr>
        <p:spPr>
          <a:xfrm>
            <a:off x="335467" y="1467301"/>
            <a:ext cx="8797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err="1"/>
              <a:t>Multinomial</a:t>
            </a:r>
            <a:r>
              <a:rPr lang="hu-HU" sz="2500" dirty="0"/>
              <a:t> </a:t>
            </a:r>
            <a:r>
              <a:rPr lang="hu-HU" sz="2500" dirty="0" err="1"/>
              <a:t>Naive</a:t>
            </a:r>
            <a:r>
              <a:rPr lang="hu-HU" sz="2500" dirty="0"/>
              <a:t> </a:t>
            </a:r>
            <a:r>
              <a:rPr lang="hu-HU" sz="2500" dirty="0" err="1"/>
              <a:t>Bayes</a:t>
            </a:r>
            <a:r>
              <a:rPr lang="hu-HU" sz="2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70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CDBC58-1A2F-010E-C5F4-EB2A0C81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398862"/>
            <a:ext cx="9956747" cy="5795539"/>
          </a:xfrm>
        </p:spPr>
        <p:txBody>
          <a:bodyPr/>
          <a:lstStyle/>
          <a:p>
            <a:r>
              <a:rPr lang="hu-HU" dirty="0"/>
              <a:t>A kódban a szöveget először </a:t>
            </a:r>
            <a:r>
              <a:rPr lang="hu-HU" dirty="0" err="1"/>
              <a:t>tokenizáltuk</a:t>
            </a:r>
            <a:r>
              <a:rPr lang="hu-HU" dirty="0"/>
              <a:t> a </a:t>
            </a:r>
            <a:r>
              <a:rPr lang="hu-HU" dirty="0" err="1"/>
              <a:t>CountVectorizer</a:t>
            </a:r>
            <a:r>
              <a:rPr lang="hu-HU" dirty="0"/>
              <a:t> segítségével, így képesek voltunk megszámolni, hogy melyik </a:t>
            </a:r>
            <a:r>
              <a:rPr lang="hu-HU" dirty="0" err="1"/>
              <a:t>token</a:t>
            </a:r>
            <a:r>
              <a:rPr lang="hu-HU" dirty="0"/>
              <a:t> hányszor fordul elő, tehát ez egy előfeldolgozó lépés volt.</a:t>
            </a:r>
          </a:p>
          <a:p>
            <a:r>
              <a:rPr lang="hu-HU" dirty="0"/>
              <a:t>Ahogy korábban említettem a </a:t>
            </a:r>
            <a:r>
              <a:rPr lang="hu-HU" dirty="0" err="1"/>
              <a:t>Multinomial</a:t>
            </a:r>
            <a:r>
              <a:rPr lang="hu-HU" dirty="0"/>
              <a:t> Naiv </a:t>
            </a:r>
            <a:r>
              <a:rPr lang="hu-HU" dirty="0" err="1"/>
              <a:t>Bayes</a:t>
            </a:r>
            <a:r>
              <a:rPr lang="hu-HU" dirty="0"/>
              <a:t> tétel a szavak előfordulását figyeli, tehát a </a:t>
            </a:r>
            <a:r>
              <a:rPr lang="hu-HU" dirty="0" err="1"/>
              <a:t>CountVectorizerrel</a:t>
            </a:r>
            <a:r>
              <a:rPr lang="hu-HU" dirty="0"/>
              <a:t> alkalmazva elérjük a kívánt működést. </a:t>
            </a:r>
          </a:p>
          <a:p>
            <a:endParaRPr lang="hu-HU" dirty="0"/>
          </a:p>
          <a:p>
            <a:r>
              <a:rPr lang="hu-HU" dirty="0"/>
              <a:t>A pontossága nem a legpontosabb, de erre az a magyarázat, hogy több mint 100000 sor szöveget tartalmaz az adatom és elég sok a hasonlóság. Tehát olyan embert ad vissza, aki mond hasonlót, csak éppen nem mindig azt, aki éppen a leghasonlóbb mondatot mondja.</a:t>
            </a:r>
          </a:p>
          <a:p>
            <a:r>
              <a:rPr lang="hu-HU" dirty="0"/>
              <a:t>De így is ¼ pontossággal eltalálja.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417CB1-48E2-A703-7B01-6C557BA2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ABA3F-92E0-6F21-D079-AD66646B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2D0A2F-4511-7AC6-16C0-A893024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1EC8CB2-0DBD-37DC-0F5F-AEA0CA0A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6" y="2270807"/>
            <a:ext cx="6724379" cy="49902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F431F4A-999F-EBC1-A594-F4344CA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6" y="4261896"/>
            <a:ext cx="408488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C853A-EEDE-A09F-B7F6-E7AD7FEA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613794"/>
          </a:xfrm>
        </p:spPr>
        <p:txBody>
          <a:bodyPr>
            <a:normAutofit fontScale="90000"/>
          </a:bodyPr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D536C6-EDE6-A503-F421-224372D5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233996"/>
            <a:ext cx="9956747" cy="46696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”						 </a:t>
            </a:r>
          </a:p>
          <a:p>
            <a:pPr marL="0" indent="0">
              <a:buNone/>
            </a:pPr>
            <a:r>
              <a:rPr lang="hu-HU" dirty="0"/>
              <a:t> Szöveg: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ho</a:t>
            </a:r>
            <a:r>
              <a:rPr lang="hu-HU" dirty="0"/>
              <a:t> </a:t>
            </a:r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wrong</a:t>
            </a:r>
            <a:r>
              <a:rPr lang="hu-HU" dirty="0"/>
              <a:t> </a:t>
            </a:r>
            <a:r>
              <a:rPr lang="hu-HU" dirty="0" err="1"/>
              <a:t>friend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remind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of </a:t>
            </a:r>
            <a:r>
              <a:rPr lang="hu-HU" dirty="0" err="1"/>
              <a:t>that</a:t>
            </a:r>
            <a:r>
              <a:rPr lang="hu-HU" dirty="0"/>
              <a:t> gorilla”</a:t>
            </a:r>
          </a:p>
          <a:p>
            <a:pPr marL="0" indent="0">
              <a:buNone/>
            </a:pPr>
            <a:r>
              <a:rPr lang="hu-HU" dirty="0"/>
              <a:t>Szöveg: </a:t>
            </a:r>
            <a:r>
              <a:rPr lang="en-US" dirty="0"/>
              <a:t>look at those funny little whiskers </a:t>
            </a:r>
            <a:r>
              <a:rPr lang="en-US" dirty="0" err="1"/>
              <a:t>oooo</a:t>
            </a:r>
            <a:r>
              <a:rPr lang="en-US" dirty="0"/>
              <a:t> that reminds me its big gorilla week on million dollar movie </a:t>
            </a:r>
            <a:r>
              <a:rPr lang="en-US" dirty="0" err="1"/>
              <a:t>cmon</a:t>
            </a:r>
            <a:r>
              <a:rPr lang="en-US" dirty="0"/>
              <a:t> boy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call</a:t>
            </a:r>
            <a:r>
              <a:rPr lang="hu-HU" dirty="0"/>
              <a:t> an </a:t>
            </a:r>
            <a:r>
              <a:rPr lang="hu-HU" dirty="0" err="1"/>
              <a:t>ambulance</a:t>
            </a:r>
            <a:r>
              <a:rPr lang="hu-HU" dirty="0"/>
              <a:t>”</a:t>
            </a:r>
          </a:p>
          <a:p>
            <a:pPr marL="0" indent="0">
              <a:buNone/>
            </a:pPr>
            <a:r>
              <a:rPr lang="hu-HU" dirty="0"/>
              <a:t>Szöveg: </a:t>
            </a:r>
            <a:r>
              <a:rPr lang="en-US" dirty="0"/>
              <a:t>hey yeah who are you </a:t>
            </a:r>
            <a:r>
              <a:rPr lang="en-US" dirty="0" err="1"/>
              <a:t>i</a:t>
            </a:r>
            <a:r>
              <a:rPr lang="en-US" dirty="0"/>
              <a:t> saw you chasing </a:t>
            </a:r>
            <a:r>
              <a:rPr lang="en-US" dirty="0" err="1"/>
              <a:t>barts</a:t>
            </a:r>
            <a:r>
              <a:rPr lang="en-US" dirty="0"/>
              <a:t> ambulance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238D78-8344-3847-05C1-DA23112B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AC1168-8ABE-2483-693C-659D9B36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57516-7FD4-5E5D-9142-2B18B4EF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27D6F6E-CF41-CA77-4FAF-39812053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36" y="1294498"/>
            <a:ext cx="5084893" cy="33899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4FA214B-1328-F4DB-5532-3458459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71" y="2205115"/>
            <a:ext cx="6083038" cy="33899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D21E81D-4747-DF98-2E97-05E01552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92" y="3429578"/>
            <a:ext cx="5798556" cy="3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B9695-C2BC-2F5D-B53D-7ABED0A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764715"/>
          </a:xfrm>
        </p:spPr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571037-0689-92AF-2035-F0DDF13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623697"/>
            <a:ext cx="9956747" cy="455326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pythonban</a:t>
            </a:r>
            <a:r>
              <a:rPr lang="hu-HU" dirty="0"/>
              <a:t> a szövegfeldolgozás nagyon fejlett, rengeteg NLP(</a:t>
            </a:r>
            <a:r>
              <a:rPr lang="hu-HU" dirty="0" err="1"/>
              <a:t>Natural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) módszer van. Tehát szerintem kilehet jelenteni, hogy ha valaki text-/</a:t>
            </a:r>
            <a:r>
              <a:rPr lang="hu-HU" dirty="0" err="1"/>
              <a:t>webmininggal</a:t>
            </a:r>
            <a:r>
              <a:rPr lang="hu-HU" dirty="0"/>
              <a:t> szeretne foglalkozni, akkor </a:t>
            </a:r>
            <a:r>
              <a:rPr lang="hu-HU" dirty="0" err="1"/>
              <a:t>pythonban</a:t>
            </a:r>
            <a:r>
              <a:rPr lang="hu-HU" dirty="0"/>
              <a:t> próbálja meg.</a:t>
            </a:r>
          </a:p>
          <a:p>
            <a:r>
              <a:rPr lang="hu-HU" dirty="0"/>
              <a:t>Ha sikerül pontosabbra elkészíteni a programot, akkor a hosszabb szövegek lényegét könnyen kivehetjük 1-1 ilyen megalkotásával.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D779EE-777B-7080-F786-2A9F55DB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B9988F-ADDD-839C-C654-74BD619C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64DB00-ACD8-5072-2640-D0A09A6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EF8E6-8522-03E8-CB11-25D20B1E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844614"/>
          </a:xfrm>
        </p:spPr>
        <p:txBody>
          <a:bodyPr/>
          <a:lstStyle/>
          <a:p>
            <a:r>
              <a:rPr lang="hu-HU" dirty="0"/>
              <a:t>Kis érdekesség: </a:t>
            </a:r>
            <a:r>
              <a:rPr lang="hu-HU" dirty="0" err="1"/>
              <a:t>Spacy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E5C93-0A76-B4C8-7AD6-87FDA867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703595"/>
            <a:ext cx="9956747" cy="447336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spacy</a:t>
            </a:r>
            <a:r>
              <a:rPr lang="hu-HU" dirty="0"/>
              <a:t> segítségével jól fellehet dolgozni a szövegeket. Készítettem egy kezdetleges kérdés-válasz generátort, ami csak „</a:t>
            </a:r>
            <a:r>
              <a:rPr lang="hu-HU" dirty="0" err="1"/>
              <a:t>What</a:t>
            </a:r>
            <a:r>
              <a:rPr lang="hu-HU" dirty="0"/>
              <a:t> is” kérdéseket képes generálni.</a:t>
            </a:r>
          </a:p>
          <a:p>
            <a:r>
              <a:rPr lang="hu-HU" dirty="0"/>
              <a:t>„</a:t>
            </a:r>
            <a:r>
              <a:rPr lang="en-US" dirty="0" err="1"/>
              <a:t>Puliyogare</a:t>
            </a:r>
            <a:r>
              <a:rPr lang="en-US" dirty="0"/>
              <a:t> is a South Indian dish made of rice and tamarind.</a:t>
            </a:r>
            <a:r>
              <a:rPr lang="hu-HU" dirty="0"/>
              <a:t>”</a:t>
            </a:r>
            <a:endParaRPr lang="en-US" dirty="0"/>
          </a:p>
          <a:p>
            <a:r>
              <a:rPr lang="hu-HU" dirty="0"/>
              <a:t>„</a:t>
            </a:r>
            <a:r>
              <a:rPr lang="en-US" dirty="0"/>
              <a:t>Priya writes poems. Shivangi bakes cakes. Sachin sings in the orchestra.</a:t>
            </a:r>
            <a:r>
              <a:rPr lang="hu-HU" dirty="0"/>
              <a:t>”</a:t>
            </a:r>
          </a:p>
          <a:p>
            <a:r>
              <a:rPr lang="hu-HU" dirty="0"/>
              <a:t>Ez a 2 első mondat a példaszövegből, és itt a kimenet: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D454DC-D370-5E80-F571-690A01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97043C-10DC-9647-BC06-73C572B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71A16D-A6B9-D594-3E38-C547327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DECCABB-CE72-1C79-9AE9-492E9BDF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1" y="3845261"/>
            <a:ext cx="7991406" cy="28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213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724</Words>
  <Application>Microsoft Office PowerPoint</Application>
  <PresentationFormat>Szélesvásznú</PresentationFormat>
  <Paragraphs>83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Söhne</vt:lpstr>
      <vt:lpstr>Arial</vt:lpstr>
      <vt:lpstr>Neue Haas Grotesk Text Pro</vt:lpstr>
      <vt:lpstr>DylanVTI</vt:lpstr>
      <vt:lpstr>Predikciók a simpson család részeiből</vt:lpstr>
      <vt:lpstr>Adatok</vt:lpstr>
      <vt:lpstr>Szószám predikció</vt:lpstr>
      <vt:lpstr>PowerPoint-bemutató</vt:lpstr>
      <vt:lpstr>Karakter predikció szöveg alapján</vt:lpstr>
      <vt:lpstr>PowerPoint-bemutató</vt:lpstr>
      <vt:lpstr>Példa</vt:lpstr>
      <vt:lpstr>Összefoglalás</vt:lpstr>
      <vt:lpstr>Kis érdekesség: Spacy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Predikciók a simpson család részeiből</dc:title>
  <dc:creator>Tari Levente</dc:creator>
  <cp:lastModifiedBy>Tari Levente</cp:lastModifiedBy>
  <cp:revision>19</cp:revision>
  <dcterms:created xsi:type="dcterms:W3CDTF">2023-11-24T18:00:22Z</dcterms:created>
  <dcterms:modified xsi:type="dcterms:W3CDTF">2023-11-24T20:14:40Z</dcterms:modified>
</cp:coreProperties>
</file>