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69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32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Final Project Presentation - </a:t>
            </a:r>
            <a:r>
              <a:rPr dirty="0" err="1"/>
              <a:t>SyriaTel</a:t>
            </a:r>
            <a:r>
              <a:rPr dirty="0"/>
              <a:t> Telecom</a:t>
            </a:r>
            <a:endParaRPr lang="en-US" dirty="0"/>
          </a:p>
          <a:p>
            <a:r>
              <a:rPr lang="en-US" dirty="0"/>
              <a:t>Wadhare Isaac</a:t>
            </a:r>
          </a:p>
          <a:p>
            <a:r>
              <a:rPr lang="en-US" dirty="0"/>
              <a:t>JULY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Only tabular data used; call/text content not analyzed.</a:t>
            </a:r>
          </a:p>
          <a:p>
            <a:r>
              <a:rPr sz="1800"/>
              <a:t>- Assumes data is accurate and complete.</a:t>
            </a:r>
          </a:p>
          <a:p>
            <a:r>
              <a:rPr sz="1800"/>
              <a:t>- Churn may be influenced by external factors not in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Implement churn alerts system.</a:t>
            </a:r>
          </a:p>
          <a:p>
            <a:r>
              <a:rPr sz="1800"/>
              <a:t>- Test personalized retention offers.</a:t>
            </a:r>
          </a:p>
          <a:p>
            <a:r>
              <a:rPr sz="1800"/>
              <a:t>- Collect feedback from churned customers.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800"/>
              <a:t>Stakeholder: SyriaTel Telecom</a:t>
            </a:r>
          </a:p>
          <a:p>
            <a:endParaRPr sz="1800"/>
          </a:p>
          <a:p>
            <a:r>
              <a:rPr sz="1800"/>
              <a:t>Business Problem:</a:t>
            </a:r>
          </a:p>
          <a:p>
            <a:r>
              <a:rPr sz="1800"/>
              <a:t>SyriaTel is experiencing customer churn, resulting in revenue loss.</a:t>
            </a:r>
          </a:p>
          <a:p>
            <a:endParaRPr sz="1800"/>
          </a:p>
          <a:p>
            <a:r>
              <a:rPr sz="1800"/>
              <a:t>Goal:</a:t>
            </a:r>
          </a:p>
          <a:p>
            <a:r>
              <a:rPr sz="1800"/>
              <a:t>Build a classification model to predict churn and retain at-risk customers.</a:t>
            </a:r>
          </a:p>
          <a:p>
            <a:endParaRPr sz="1800"/>
          </a:p>
          <a:p>
            <a:r>
              <a:rPr sz="1800"/>
              <a:t>Target Variable: Churn (Yes/No)</a:t>
            </a:r>
          </a:p>
          <a:p>
            <a:r>
              <a:rPr sz="1800"/>
              <a:t>Success Metric: Recall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dataset contains customer usage data, service plans, and churn labels.</a:t>
            </a:r>
          </a:p>
          <a:p>
            <a:r>
              <a:rPr sz="1800"/>
              <a:t>Key Features:</a:t>
            </a:r>
          </a:p>
          <a:p>
            <a:r>
              <a:rPr sz="1800"/>
              <a:t>- Call minutes (day, evening, night, international)</a:t>
            </a:r>
          </a:p>
          <a:p>
            <a:r>
              <a:rPr sz="1800"/>
              <a:t>- Customer service calls</a:t>
            </a:r>
          </a:p>
          <a:p>
            <a:r>
              <a:rPr sz="1800"/>
              <a:t>- International plan</a:t>
            </a:r>
          </a:p>
          <a:p>
            <a:r>
              <a:rPr sz="1800"/>
              <a:t>- Account length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Steps performed:</a:t>
            </a:r>
          </a:p>
          <a:p>
            <a:r>
              <a:rPr sz="1800"/>
              <a:t>- Handled class imbalance with SMOTE</a:t>
            </a:r>
          </a:p>
          <a:p>
            <a:r>
              <a:rPr sz="1800"/>
              <a:t>- Feature scaling and encoding</a:t>
            </a:r>
          </a:p>
          <a:p>
            <a:r>
              <a:rPr sz="1800"/>
              <a:t>- Train-test split (80-20)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Models Built:</a:t>
            </a:r>
          </a:p>
          <a:p>
            <a:r>
              <a:rPr sz="1800"/>
              <a:t>- Baseline Logistic Regression</a:t>
            </a:r>
          </a:p>
          <a:p>
            <a:r>
              <a:rPr sz="1800"/>
              <a:t>- Balanced Logistic Regression</a:t>
            </a:r>
          </a:p>
          <a:p>
            <a:r>
              <a:rPr sz="1800"/>
              <a:t>- SMOTE + Logistic Regression</a:t>
            </a:r>
          </a:p>
          <a:p>
            <a:r>
              <a:rPr sz="1800"/>
              <a:t>- Decision Tree (Tuned)</a:t>
            </a:r>
          </a:p>
          <a:p>
            <a:r>
              <a:rPr sz="1800"/>
              <a:t>- Random Forest</a:t>
            </a:r>
          </a:p>
          <a:p>
            <a:endParaRPr sz="1800"/>
          </a:p>
          <a:p>
            <a:r>
              <a:rPr sz="1800"/>
              <a:t>Evaluation Metric: F1 Score, Recall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Tuned Decision Tree:</a:t>
            </a:r>
          </a:p>
          <a:p>
            <a:r>
              <a:rPr sz="1800"/>
              <a:t>Accuracy: 93%</a:t>
            </a:r>
          </a:p>
          <a:p>
            <a:r>
              <a:rPr sz="1800"/>
              <a:t>Recall (Churn): 67%</a:t>
            </a:r>
          </a:p>
          <a:p>
            <a:r>
              <a:rPr sz="1800"/>
              <a:t>F1-Score (Churn): 75%</a:t>
            </a:r>
          </a:p>
          <a:p>
            <a:endParaRPr sz="1800"/>
          </a:p>
          <a:p>
            <a:r>
              <a:rPr sz="1800"/>
              <a:t>Best balance between recall and precision.</a:t>
            </a:r>
          </a:p>
          <a:p>
            <a:endParaRPr sz="1800"/>
          </a:p>
          <a:p>
            <a:r>
              <a:rPr sz="1800"/>
              <a:t>Random Forest: Slightly lower recall, similar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Features Influencing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 dirty="0"/>
              <a:t>1. </a:t>
            </a:r>
            <a:r>
              <a:rPr sz="1800" dirty="0" err="1"/>
              <a:t>total_day_minutes</a:t>
            </a:r>
            <a:endParaRPr sz="1800" dirty="0"/>
          </a:p>
          <a:p>
            <a:r>
              <a:rPr sz="1800" dirty="0"/>
              <a:t>2. </a:t>
            </a:r>
            <a:r>
              <a:rPr sz="1800" dirty="0" err="1"/>
              <a:t>customer_service_calls</a:t>
            </a:r>
            <a:endParaRPr sz="1800" dirty="0"/>
          </a:p>
          <a:p>
            <a:r>
              <a:rPr sz="1800" dirty="0"/>
              <a:t>3. </a:t>
            </a:r>
            <a:r>
              <a:rPr sz="1800" dirty="0" err="1"/>
              <a:t>total_eve_minutes</a:t>
            </a:r>
            <a:endParaRPr sz="1800" dirty="0"/>
          </a:p>
          <a:p>
            <a:r>
              <a:rPr sz="1800" dirty="0"/>
              <a:t>4. </a:t>
            </a:r>
            <a:r>
              <a:rPr sz="1800" dirty="0" err="1"/>
              <a:t>total_day_calls</a:t>
            </a:r>
            <a:endParaRPr sz="1800" dirty="0"/>
          </a:p>
          <a:p>
            <a:r>
              <a:rPr sz="1800" dirty="0"/>
              <a:t>5. </a:t>
            </a:r>
            <a:r>
              <a:rPr sz="1800" dirty="0" err="1"/>
              <a:t>international_plan</a:t>
            </a:r>
            <a:endParaRPr sz="1800" dirty="0"/>
          </a:p>
          <a:p>
            <a:r>
              <a:rPr sz="1800" dirty="0"/>
              <a:t>6. </a:t>
            </a:r>
            <a:r>
              <a:rPr sz="1800" dirty="0" err="1"/>
              <a:t>total_intl_minutes</a:t>
            </a:r>
            <a:endParaRPr sz="1800" dirty="0"/>
          </a:p>
          <a:p>
            <a:r>
              <a:rPr sz="1800" dirty="0"/>
              <a:t>7. </a:t>
            </a:r>
            <a:r>
              <a:rPr sz="1800" dirty="0" err="1"/>
              <a:t>total_night_minutes</a:t>
            </a:r>
            <a:endParaRPr sz="1800" dirty="0"/>
          </a:p>
          <a:p>
            <a:r>
              <a:rPr sz="1800" dirty="0"/>
              <a:t>8. </a:t>
            </a:r>
            <a:r>
              <a:rPr sz="1800" dirty="0" err="1"/>
              <a:t>total_night_calls</a:t>
            </a:r>
            <a:endParaRPr sz="1800" dirty="0"/>
          </a:p>
          <a:p>
            <a:r>
              <a:rPr sz="1800" dirty="0"/>
              <a:t>9. </a:t>
            </a:r>
            <a:r>
              <a:rPr sz="1800" dirty="0" err="1"/>
              <a:t>total_day_charge</a:t>
            </a:r>
            <a:endParaRPr sz="1800" dirty="0"/>
          </a:p>
          <a:p>
            <a:r>
              <a:rPr sz="1800" dirty="0"/>
              <a:t>10. </a:t>
            </a:r>
            <a:r>
              <a:rPr sz="1800" dirty="0" err="1"/>
              <a:t>account_length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6CF52-AC68-3F9F-EE9C-96C3AB7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64" y="493159"/>
            <a:ext cx="6732889" cy="5740731"/>
          </a:xfrm>
        </p:spPr>
      </p:pic>
    </p:spTree>
    <p:extLst>
      <p:ext uri="{BB962C8B-B14F-4D97-AF65-F5344CB8AC3E}">
        <p14:creationId xmlns:p14="http://schemas.microsoft.com/office/powerpoint/2010/main" val="215486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Offer better value for high-usage customers.</a:t>
            </a:r>
          </a:p>
          <a:p>
            <a:r>
              <a:rPr sz="1800"/>
              <a:t>- Monitor frequent service callers for dissatisfaction.</a:t>
            </a:r>
          </a:p>
          <a:p>
            <a:r>
              <a:rPr sz="1800"/>
              <a:t>- Review pricing for international plans.</a:t>
            </a:r>
          </a:p>
          <a:p>
            <a:r>
              <a:rPr sz="1800"/>
              <a:t>- Provide onboarding support to new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359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Customer Churn Prediction</vt:lpstr>
      <vt:lpstr>Business Understanding</vt:lpstr>
      <vt:lpstr>Data Overview</vt:lpstr>
      <vt:lpstr>Data Preprocessing</vt:lpstr>
      <vt:lpstr>Modeling Process</vt:lpstr>
      <vt:lpstr>Model Performance Comparison</vt:lpstr>
      <vt:lpstr>Top Features Influencing Churn</vt:lpstr>
      <vt:lpstr>PowerPoint Presentation</vt:lpstr>
      <vt:lpstr>Business Recommendations</vt:lpstr>
      <vt:lpstr>Limitations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Wadhare Isaac</dc:creator>
  <cp:keywords/>
  <dc:description>generated using python-pptx</dc:description>
  <cp:lastModifiedBy>Wadhare Isaac</cp:lastModifiedBy>
  <cp:revision>2</cp:revision>
  <dcterms:created xsi:type="dcterms:W3CDTF">2013-01-27T09:14:16Z</dcterms:created>
  <dcterms:modified xsi:type="dcterms:W3CDTF">2025-07-23T18:20:36Z</dcterms:modified>
  <cp:category/>
</cp:coreProperties>
</file>