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89" r:id="rId4"/>
    <p:sldId id="290" r:id="rId5"/>
    <p:sldId id="291" r:id="rId6"/>
    <p:sldId id="29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5596-262F-B937-05AB-7B2C5CB4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99A61-0C40-CA94-F4C0-AADAF245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4379-3ADF-FD54-C9F8-E54F345D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8741-F5F6-F7D2-48D9-25012403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63E6-A474-A3EB-EAEC-4D999326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1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26FB-A306-F743-C17B-976B5220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D21AA-53D5-FFDF-B953-6508975B5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2F37-EE98-8C7C-1EF1-78640B15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D486-0E78-DF5F-A457-B7111053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65E3-BE23-63ED-43D5-08968494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51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BD11D-45C8-F8CE-34B2-759F0A16E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0374-1879-CD5B-29B5-D0A78071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9AFD-3B54-9D21-65D1-C764828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8B31-6457-F9B5-CF1C-982B6A64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5FE6-174F-CE1E-6A3F-A7D6719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17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63C0-E427-8888-4F21-03F4F735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9754-9517-7723-7E0B-C66A4491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0FC0-64D4-EDC8-4ACC-FC41D02E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4920-D161-BD22-3065-078DADB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4A35-CE89-EC07-433B-AAA6D1FA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6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7D2B-96C7-23E5-5EA0-4C766130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EFE3-2B17-23D5-8858-0241DA5A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F271-ED36-D467-D015-C92CB61A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8665-38FD-A522-68F2-95D6064E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310C-74D4-A82A-DA5C-8F27E0F4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90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23EC-FC12-7568-B710-75DD757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700E-C862-B51F-5F29-3D6A372B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132A-37A6-B023-655C-9CBA28EB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667F-C5F6-06C1-4C49-6482607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D079-010B-A13F-CAC5-C9AEE15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6B652-DE73-BBB1-21F8-F7D31110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5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267D-6A72-AB85-EA02-AFD11D30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755A-F292-EAC7-10B4-441B7257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87571-6D41-0F72-4E9F-BD72637C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AADE6-5704-B308-3B7E-37E152E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FBA2-E1B3-31FB-9C85-4BC06ADA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3F509-0CEC-D929-1871-338A20AB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1F65F-EF72-5562-D6B9-EA5E94F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747A9-611D-1806-EA23-868A17B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0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5FC-36E4-D99B-FCC9-1A1B93BD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52CD8-A2B1-043B-32F0-FB20C55C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FBCD5-4D29-63A6-00D7-4D409D6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A2853-F882-8717-B776-E02C02EF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9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88569-ED5B-5748-417F-CA2F167E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60010-43EB-BAAD-BBB4-AE69C224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D1BF8-20F0-E83D-E28F-222CFE6A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4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D78-4F03-AC68-65CE-21E0D963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F0D8-A146-824E-1525-385C3451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5DB82-3C5F-610C-D699-55A9CAFD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58FDF-3754-920C-3F1A-3C5E7316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7C7F-6363-ABEE-0BA9-DE69B64A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B9B0-FB3A-B992-AAB6-50067FB7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3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E878-D00B-A278-B701-43B60576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F180B-BCBC-52C5-B173-2B7A56A92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305E-E917-1054-8CB6-474BE288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4B20-C739-C9CB-D195-7BAAA052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B22F-A05B-29A0-5E77-CFDA3B54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69B3-8876-AAA0-99DD-F4BF58C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0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63320-5455-3535-C311-0FDC39BA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DE76-4A60-6F7F-49D2-EBFF2AD0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04EA-A138-88A0-74DB-D06324479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1AEB-B38E-4173-8EB6-D89A64299BBE}" type="datetimeFigureOut">
              <a:rPr lang="en-PH" smtClean="0"/>
              <a:t>20/06/2024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61AF-2E91-8252-1543-931B3C63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1975-BCF6-3B28-9062-EA2F3AF9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A039-1F16-4CFF-A212-4640254E55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6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1234"/>
            <a:ext cx="10058400" cy="1189610"/>
          </a:xfrm>
        </p:spPr>
        <p:txBody>
          <a:bodyPr>
            <a:noAutofit/>
          </a:bodyPr>
          <a:lstStyle/>
          <a:p>
            <a:r>
              <a:rPr lang="en-US" sz="4900" b="1" dirty="0"/>
              <a:t>FCFS Scheduler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270588"/>
            <a:ext cx="10058400" cy="1143000"/>
          </a:xfrm>
        </p:spPr>
        <p:txBody>
          <a:bodyPr/>
          <a:lstStyle/>
          <a:p>
            <a:r>
              <a:rPr lang="en-US" dirty="0"/>
              <a:t>Ralf </a:t>
            </a:r>
            <a:r>
              <a:rPr lang="en-US" dirty="0" err="1"/>
              <a:t>Wadee</a:t>
            </a:r>
            <a:r>
              <a:rPr lang="en-US" dirty="0"/>
              <a:t> L. Hernandez</a:t>
            </a:r>
          </a:p>
          <a:p>
            <a:r>
              <a:rPr lang="en-US" dirty="0"/>
              <a:t>Marco Luis Gonzales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D84B8-5341-4045-90F7-0378F7D789DE}"/>
              </a:ext>
            </a:extLst>
          </p:cNvPr>
          <p:cNvSpPr txBox="1">
            <a:spLocks/>
          </p:cNvSpPr>
          <p:nvPr/>
        </p:nvSpPr>
        <p:spPr>
          <a:xfrm>
            <a:off x="1097280" y="2942948"/>
            <a:ext cx="10058400" cy="135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CSOPESY – S11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E510-74E9-90F0-F9E9-041A211D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 err="1"/>
              <a:t>MainConsole</a:t>
            </a:r>
            <a:r>
              <a:rPr lang="en-US" dirty="0"/>
              <a:t> Start Thread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C0167-5B0C-8788-917E-3796C3680A2C}"/>
              </a:ext>
            </a:extLst>
          </p:cNvPr>
          <p:cNvSpPr txBox="1">
            <a:spLocks/>
          </p:cNvSpPr>
          <p:nvPr/>
        </p:nvSpPr>
        <p:spPr>
          <a:xfrm>
            <a:off x="217088" y="868363"/>
            <a:ext cx="11716161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10 process and assign to 10 screens; Add processes to screens through scheduler</a:t>
            </a:r>
          </a:p>
          <a:p>
            <a:r>
              <a:rPr lang="en-US" sz="2400" dirty="0"/>
              <a:t>Start this thread on “</a:t>
            </a:r>
            <a:r>
              <a:rPr lang="en-US" sz="2400" dirty="0" err="1"/>
              <a:t>onEnabled</a:t>
            </a:r>
            <a:r>
              <a:rPr lang="en-US" sz="2400" dirty="0"/>
              <a:t>()”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C8CAD-086A-9396-0712-BEBB90B1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0" y="1871662"/>
            <a:ext cx="9477375" cy="466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239AB-366E-82F2-FFE0-4D9E8DFB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31" y="4403498"/>
            <a:ext cx="5265902" cy="2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Scheduler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C0167-5B0C-8788-917E-3796C3680A2C}"/>
              </a:ext>
            </a:extLst>
          </p:cNvPr>
          <p:cNvSpPr txBox="1">
            <a:spLocks/>
          </p:cNvSpPr>
          <p:nvPr/>
        </p:nvSpPr>
        <p:spPr>
          <a:xfrm>
            <a:off x="217088" y="868363"/>
            <a:ext cx="11716161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Utilizes mutex to avoid race conditions when executing process and assigning cores (</a:t>
            </a:r>
            <a:r>
              <a:rPr lang="en-US" sz="2400" dirty="0" err="1"/>
              <a:t>coreID</a:t>
            </a:r>
            <a:r>
              <a:rPr lang="en-US" sz="2400" dirty="0"/>
              <a:t>)</a:t>
            </a:r>
          </a:p>
          <a:p>
            <a:r>
              <a:rPr lang="en-US" sz="2400" dirty="0"/>
              <a:t>Updates the state of the Processes as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DCCF5-A37C-61A7-3D0D-E58C893D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766052"/>
            <a:ext cx="8391525" cy="257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3056BF-E870-C090-A643-0F4125EB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8" y="4310311"/>
            <a:ext cx="4749193" cy="2371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755-CB6E-26D8-897C-BCE4A4C2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127" y="4310312"/>
            <a:ext cx="6410862" cy="19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Homework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C0167-5B0C-8788-917E-3796C3680A2C}"/>
              </a:ext>
            </a:extLst>
          </p:cNvPr>
          <p:cNvSpPr txBox="1">
            <a:spLocks/>
          </p:cNvSpPr>
          <p:nvPr/>
        </p:nvSpPr>
        <p:spPr>
          <a:xfrm>
            <a:off x="217088" y="868363"/>
            <a:ext cx="11716161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Creates a text file, and prints the desired output 100 times.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C60D22-0C4D-22C0-4DCA-D045894C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82" y="1834538"/>
            <a:ext cx="5703118" cy="4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List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C0167-5B0C-8788-917E-3796C3680A2C}"/>
              </a:ext>
            </a:extLst>
          </p:cNvPr>
          <p:cNvSpPr txBox="1">
            <a:spLocks/>
          </p:cNvSpPr>
          <p:nvPr/>
        </p:nvSpPr>
        <p:spPr>
          <a:xfrm>
            <a:off x="217088" y="868363"/>
            <a:ext cx="11716161" cy="513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94AC6-5F37-A304-9865-090788EE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752725"/>
            <a:ext cx="6524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53A4-95E0-46A3-BF0C-110F7F77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87" y="286603"/>
            <a:ext cx="10185583" cy="1450757"/>
          </a:xfrm>
        </p:spPr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77F8A-7AF8-41C2-B52F-AB8A69AC7CEB}"/>
              </a:ext>
            </a:extLst>
          </p:cNvPr>
          <p:cNvSpPr txBox="1">
            <a:spLocks/>
          </p:cNvSpPr>
          <p:nvPr/>
        </p:nvSpPr>
        <p:spPr>
          <a:xfrm>
            <a:off x="541538" y="2112886"/>
            <a:ext cx="10520039" cy="405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616D-620C-FD60-DA89-C1ED30E8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FCFS Scheduler</vt:lpstr>
      <vt:lpstr>MainConsole Start Thread</vt:lpstr>
      <vt:lpstr>Scheduler</vt:lpstr>
      <vt:lpstr>Homework Process</vt:lpstr>
      <vt:lpstr>List Screen</vt:lpstr>
      <vt:lpstr>Video</vt:lpstr>
      <vt:lpstr>End of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Urushi Yaotome</dc:creator>
  <cp:lastModifiedBy>Urushi Yaotome</cp:lastModifiedBy>
  <cp:revision>3</cp:revision>
  <dcterms:created xsi:type="dcterms:W3CDTF">2024-06-20T06:39:55Z</dcterms:created>
  <dcterms:modified xsi:type="dcterms:W3CDTF">2024-06-20T07:59:37Z</dcterms:modified>
</cp:coreProperties>
</file>