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8AA6A5D-B576-4CA1-BABB-C542E76B5184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4" name="CustomShape 4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4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0" name="CustomShape 53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3" name="CustomShape 63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6" name="CustomShape 58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9" name="CustomShape 68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77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5" name="CustomShape 82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73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1" name="CustomShape 87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3" name="CustomShape 1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6" name="CustomShape 11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3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CustomShape 3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1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24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29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8840" cy="12488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8840" cy="1248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8840" cy="528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8840" cy="528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8840" cy="528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2%20-%20Aprendizado%20Supervisionado/Ensembles/T&#243;pico%2002%20-%20Aprendizado-Supervisionado%20-%20Ensemble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2%20-%20Aprendizado%20Supervisionado/Ensembles/T&#243;pico%2002%20-%20Aprendizado-Supervisionado%20-%20Ensembles.ipynb" TargetMode="External"/><Relationship Id="rId2" Type="http://schemas.openxmlformats.org/officeDocument/2006/relationships/hyperlink" Target="https://github.com/andrehochuli/teaching/blob/main/AprendizadoMaquina/T&#243;pico%2002%20-%20Aprendizado%20Supervisionado/07%20Ensembles/T&#243;pico%2002%20-%20Aprendizado-Supervisionado%20-%20Ensembles.ipynb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Combinação de Modelos (Ensembles)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68840" cy="25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662360" y="1623960"/>
            <a:ext cx="4930200" cy="506376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4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Random SubSpaces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0" name="CustomShape 4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CustomShape 4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42360" y="1529280"/>
            <a:ext cx="604980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 de Atributos: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subsets em nível de atributos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classificadores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Diversidade: Distintos atributos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025720" y="4066920"/>
            <a:ext cx="1130400" cy="193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4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Random Patches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5" name="CustomShape 4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6" name="CustomShape 4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ustomShape 4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342360" y="1529280"/>
            <a:ext cx="924660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Tudo Junto!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Sklearn: BaggingClassifier()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20640" y="3024000"/>
            <a:ext cx="8707680" cy="14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41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1" name="CustomShape 50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2" name="CustomShape 51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52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42360" y="1529280"/>
            <a:ext cx="924660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 tutorial abaixo, exploraremos os conceitos abordados até o momento: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LINK: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 02 - Aprendizado-Supervisionado - Ensembles.ipynb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59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Boosting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6" name="CustomShape 60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7" name="CustomShape 61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CustomShape 62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342360" y="1529280"/>
            <a:ext cx="924660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classificadores ‘fracos’ organizados sequencialmente 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classificador N aprende sobre os erros do classificador N-1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classificador tem um peso no conjunto, determinado pelo seu erro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880000" y="3600000"/>
            <a:ext cx="4284000" cy="240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54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Boosting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2" name="CustomShape 55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3" name="CustomShape 56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CustomShape 57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342360" y="1529280"/>
            <a:ext cx="924660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Pseudo-algoritmo: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Treinar um classificador ‘fraco’ ponderando as instâncias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Determinar o erro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Ponderar as instâncias de acordo com o erro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Determinar o coeficiente do classificador (erro)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Adicionar ao ensemble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rcRect l="4420" t="14352" r="730" b="11040"/>
          <a:stretch/>
        </p:blipFill>
        <p:spPr>
          <a:xfrm>
            <a:off x="1620000" y="4068000"/>
            <a:ext cx="7198920" cy="269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64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Boosting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8" name="CustomShape 65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9" name="CustomShape 66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CustomShape 67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342360" y="1529280"/>
            <a:ext cx="924660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Pseudo-algoritmo: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Treinar um classificador ‘fraco’ ponderando as instâncias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Determinar o erro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Ponderar as instâncias de acordo com o erro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Determinar o coeficiente do classificador (erro)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Adicionar ao ensemble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rcRect l="4420" t="14352" r="730" b="11040"/>
          <a:stretch/>
        </p:blipFill>
        <p:spPr>
          <a:xfrm>
            <a:off x="1620000" y="4068000"/>
            <a:ext cx="7198920" cy="269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7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Stacking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4" name="CustomShape 74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5" name="CustomShape 75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CustomShape 76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342360" y="1529280"/>
            <a:ext cx="924660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Meta-classificador: Aprende com a saída dos classificadores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2700000" y="2520000"/>
            <a:ext cx="4723200" cy="388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78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Seleção Dinâmica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0" name="CustomShape 79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1" name="CustomShape 80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CustomShape 81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342360" y="1529280"/>
            <a:ext cx="924660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Meta-Classifier determina a região de competência e seleciona o melhor classificador(es)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900000" y="3240000"/>
            <a:ext cx="8431560" cy="21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69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Bagging vs Boosting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6" name="CustomShape 71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CustomShape 72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342360" y="1529280"/>
            <a:ext cx="924660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284480" y="1670760"/>
            <a:ext cx="7590240" cy="463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83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1" name="CustomShape 84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2" name="CustomShape 85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CustomShape 86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342360" y="1529280"/>
            <a:ext cx="924660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Continuando no tutorial anterior, vamos analisar o AdaBoost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LINK: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 02 - Aprendizado-Supervisionado - Ensembles.ipynb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
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Combinação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Bagging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Random Subspaces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Boosting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Stacking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816200" y="4496760"/>
            <a:ext cx="7183440" cy="215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6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7" name="CustomShape 1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Classificador Único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Conjunto de Classificadores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435320" y="3052080"/>
            <a:ext cx="7634880" cy="293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problemas complexos, um único classificador pode não generalizar adequadamente o problema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se combinarmos classificadores?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046680" y="3056400"/>
            <a:ext cx="4618440" cy="372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3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7" name="CustomShape 31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8" name="CustomShape 3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3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maneira geral, a técnica consiste em treinar classificadores e então combinar a saída destes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332440" y="2633040"/>
            <a:ext cx="5419440" cy="406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3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3" name="CustomShape 3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4" name="CustomShape 3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ustomShape 3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Porém, apenas treinar N classificadores, pode não gerar generalizações distintas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286000" y="2409480"/>
            <a:ext cx="5280480" cy="425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9" name="CustomShape 16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0" name="CustomShape 1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1" name="CustomShape 1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Pergunta: Como gerar generalizações diferentes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365200" y="2396520"/>
            <a:ext cx="5286240" cy="425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2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5" name="CustomShape 21"/>
          <p:cNvSpPr/>
          <p:nvPr/>
        </p:nvSpPr>
        <p:spPr>
          <a:xfrm>
            <a:off x="360000" y="198000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6" name="CustomShape 2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23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42360" y="1529280"/>
            <a:ext cx="937512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Pergunta: Como gerar generalizações diferentes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397520" y="2413080"/>
            <a:ext cx="6983280" cy="411300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397520" y="2413440"/>
            <a:ext cx="6983280" cy="411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2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Bagging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2" name="CustomShape 26"/>
          <p:cNvSpPr/>
          <p:nvPr/>
        </p:nvSpPr>
        <p:spPr>
          <a:xfrm>
            <a:off x="360000" y="1980000"/>
            <a:ext cx="929412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3" name="CustomShape 27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28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342360" y="1529280"/>
            <a:ext cx="6519600" cy="53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 de Dados: (Boostrap Aggregating)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subsets em nível de instâncias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classificadores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Diversidade é gerada a partir das distintas instâncias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653000" y="3444840"/>
            <a:ext cx="4251960" cy="316908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rcRect l="0" t="0" r="88154" b="0"/>
          <a:stretch/>
        </p:blipFill>
        <p:spPr>
          <a:xfrm>
            <a:off x="1693080" y="3801600"/>
            <a:ext cx="1606320" cy="227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491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2024-09-17T20:23:12Z</dcterms:modified>
  <cp:revision>61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