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58.png" ContentType="image/png"/>
  <Override PartName="/ppt/media/image56.png" ContentType="image/png"/>
  <Override PartName="/ppt/media/image55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4.jpeg" ContentType="image/jpeg"/>
  <Override PartName="/ppt/media/image50.png" ContentType="image/png"/>
  <Override PartName="/ppt/media/image47.jpeg" ContentType="image/jpeg"/>
  <Override PartName="/ppt/media/image68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1.png" ContentType="image/png"/>
  <Override PartName="/ppt/media/image34.png" ContentType="image/png"/>
  <Override PartName="/ppt/media/image32.png" ContentType="image/png"/>
  <Override PartName="/ppt/media/image30.png" ContentType="image/png"/>
  <Override PartName="/ppt/media/image54.jpeg" ContentType="image/jpeg"/>
  <Override PartName="/ppt/media/image33.png" ContentType="image/png"/>
  <Override PartName="/ppt/media/image13.png" ContentType="image/png"/>
  <Override PartName="/ppt/media/image1.png" ContentType="image/png"/>
  <Override PartName="/ppt/media/image9.png" ContentType="image/png"/>
  <Override PartName="/ppt/media/image86.png" ContentType="image/png"/>
  <Override PartName="/ppt/media/image39.jpeg" ContentType="image/jpeg"/>
  <Override PartName="/ppt/media/image5.png" ContentType="image/png"/>
  <Override PartName="/ppt/media/image17.png" ContentType="image/png"/>
  <Override PartName="/ppt/media/image38.png" ContentType="image/png"/>
  <Override PartName="/ppt/media/image8.jpeg" ContentType="image/jpeg"/>
  <Override PartName="/ppt/media/image26.png" ContentType="image/png"/>
  <Override PartName="/ppt/media/image28.png" ContentType="image/png"/>
  <Override PartName="/ppt/media/image93.png" ContentType="image/png"/>
  <Override PartName="/ppt/media/image29.jpeg" ContentType="image/jpe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42.jpeg" ContentType="image/jpeg"/>
  <Override PartName="/ppt/media/image18.png" ContentType="image/png"/>
  <Override PartName="/ppt/media/image83.png" ContentType="image/png"/>
  <Override PartName="/ppt/media/image35.jpeg" ContentType="image/jpeg"/>
  <Override PartName="/ppt/media/image10.png" ContentType="image/png"/>
  <Override PartName="/ppt/media/image107.png" ContentType="image/png"/>
  <Override PartName="/ppt/media/image40.png" ContentType="image/png"/>
  <Override PartName="/ppt/media/image25.png" ContentType="image/png"/>
  <Override PartName="/ppt/media/image90.png" ContentType="image/png"/>
  <Override PartName="/ppt/media/image3.png" ContentType="image/png"/>
  <Override PartName="/ppt/media/image15.png" ContentType="image/png"/>
  <Override PartName="/ppt/media/image80.png" ContentType="image/png"/>
  <Override PartName="/ppt/media/image31.png" ContentType="image/png"/>
  <Override PartName="/ppt/media/image2.jpeg" ContentType="image/jpeg"/>
  <Override PartName="/ppt/media/image24.png" ContentType="image/png"/>
  <Override PartName="/ppt/media/image14.jpeg" ContentType="image/jpeg"/>
  <Override PartName="/ppt/media/image49.jpeg" ContentType="image/jpeg"/>
  <Override PartName="/ppt/media/image88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79.png" ContentType="image/png"/>
  <Override PartName="/ppt/media/image101.png" ContentType="image/png"/>
  <Override PartName="/ppt/media/image94.png" ContentType="image/png"/>
  <Override PartName="/ppt/media/image102.png" ContentType="image/png"/>
  <Override PartName="/ppt/media/image95.png" ContentType="image/png"/>
  <Override PartName="/ppt/media/image122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21.png" ContentType="image/png"/>
  <Override PartName="/ppt/media/image98.png" ContentType="image/png"/>
  <Override PartName="/ppt/media/image105.png" ContentType="image/png"/>
  <Override PartName="/ppt/media/image118.png" ContentType="image/png"/>
  <Override PartName="/ppt/media/image61.jpeg" ContentType="image/jpeg"/>
  <Override PartName="/ppt/media/image74.png" ContentType="image/png"/>
  <Override PartName="/ppt/media/image96.png" ContentType="image/png"/>
  <Override PartName="/ppt/media/image103.png" ContentType="image/png"/>
  <Override PartName="/ppt/media/image116.png" ContentType="image/png"/>
  <Override PartName="/ppt/media/image104.png" ContentType="image/png"/>
  <Override PartName="/ppt/media/image60.png" ContentType="image/png"/>
  <Override PartName="/ppt/media/image115.png" ContentType="image/png"/>
  <Override PartName="/ppt/media/image114.png" ContentType="image/png"/>
  <Override PartName="/ppt/media/image91.jpeg" ContentType="image/jpeg"/>
  <Override PartName="/ppt/media/image70.png" ContentType="image/png"/>
  <Override PartName="/ppt/media/image113.png" ContentType="image/png"/>
  <Override PartName="/ppt/media/image112.png" ContentType="image/png"/>
  <Override PartName="/ppt/media/image89.png" ContentType="image/png"/>
  <Override PartName="/ppt/media/image111.png" ContentType="image/png"/>
  <Override PartName="/ppt/media/image82.jpeg" ContentType="image/jpeg"/>
  <Override PartName="/ppt/media/image85.png" ContentType="image/png"/>
  <Override PartName="/ppt/media/image73.png" ContentType="image/png"/>
  <Override PartName="/ppt/media/image72.png" ContentType="image/png"/>
  <Override PartName="/ppt/media/image97.jpeg" ContentType="image/jpeg"/>
  <Override PartName="/ppt/media/image71.jpeg" ContentType="image/jpeg"/>
  <Override PartName="/ppt/media/image120.png" ContentType="image/png"/>
  <Override PartName="/ppt/media/image69.png" ContentType="image/png"/>
  <Override PartName="/ppt/media/image67.png" ContentType="image/png"/>
  <Override PartName="/ppt/media/image66.png" ContentType="image/png"/>
  <Override PartName="/ppt/media/image64.png" ContentType="image/png"/>
  <Override PartName="/ppt/media/image63.png" ContentType="image/png"/>
  <Override PartName="/ppt/media/image27.png" ContentType="image/png"/>
  <Override PartName="/ppt/media/image92.png" ContentType="image/png"/>
  <Override PartName="/ppt/media/image23.png" ContentType="image/png"/>
  <Override PartName="/ppt/media/image119.png" ContentType="image/png"/>
  <Override PartName="/ppt/media/image22.png" ContentType="image/png"/>
  <Override PartName="/ppt/media/image59.png" ContentType="image/png"/>
  <Override PartName="/ppt/media/image110.png" ContentType="image/png"/>
  <Override PartName="/ppt/media/image21.jpeg" ContentType="image/jpeg"/>
  <Override PartName="/ppt/media/image100.jpeg" ContentType="image/jpeg"/>
  <Override PartName="/ppt/media/image65.png" ContentType="image/png"/>
  <Override PartName="/ppt/media/image117.png" ContentType="image/png"/>
  <Override PartName="/ppt/media/image20.png" ContentType="image/png"/>
  <Override PartName="/ppt/media/image57.png" ContentType="image/png"/>
  <Override PartName="/ppt/media/image16.png" ContentType="image/png"/>
  <Override PartName="/ppt/media/image8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7D95FC1-727B-4587-B227-A50BE85DE53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38" name="CustomShape 30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41" name="CustomShape 34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44" name="CustomShape 3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47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50" name="CustomShape 4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53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56" name="CustomShape 51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59" name="CustomShape 55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2" name="CustomShape 59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5" name="CustomShape 6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68" name="CustomShape 67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71" name="CustomShape 71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74" name="CustomShape 75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77" name="CustomShape 79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86" name="CustomShape 46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92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98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01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04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07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10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13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3" name="CustomShape 10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6" name="CustomShape 14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29" name="CustomShape 1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32" name="CustomShape 22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535" name="CustomShape 26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jpe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jpe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jpe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jpe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eepnote.com/workspace/lecture-02-data-structure-7cd4b609-3a3d-491b-8195-7223c50f949c/project/Recursao-e-Arvores-a90e834a-bd07-4ec2-85d3-57a09943c88c" TargetMode="External"/><Relationship Id="rId2" Type="http://schemas.openxmlformats.org/officeDocument/2006/relationships/hyperlink" Target="https://deepnote.com/workspace/lecture-02-data-structure-7cd4b609-3a3d-491b-8195-7223c50f949c/project/Recursao-e-Arvores-a90e834a-bd07-4ec2-85d3-57a09943c88c" TargetMode="External"/><Relationship Id="rId3" Type="http://schemas.openxmlformats.org/officeDocument/2006/relationships/hyperlink" Target="https://deepnote.com/workspace/lecture-02-data-structure-7cd4b609-3a3d-491b-8195-7223c50f949c/project/Recursao-e-Arvores-a90e834a-bd07-4ec2-85d3-57a09943c88c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jpe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image" Target="../media/image91.jpe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jpe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0.jpeg"/><Relationship Id="rId2" Type="http://schemas.openxmlformats.org/officeDocument/2006/relationships/image" Target="../media/image10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image" Target="../media/image10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4.png"/><Relationship Id="rId2" Type="http://schemas.openxmlformats.org/officeDocument/2006/relationships/image" Target="../media/image10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8.png"/><Relationship Id="rId2" Type="http://schemas.openxmlformats.org/officeDocument/2006/relationships/image" Target="../media/image10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0.png"/><Relationship Id="rId2" Type="http://schemas.openxmlformats.org/officeDocument/2006/relationships/image" Target="../media/image1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6.png"/><Relationship Id="rId2" Type="http://schemas.openxmlformats.org/officeDocument/2006/relationships/image" Target="../media/image1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20.png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e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e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Aula 04 – Recursividade e Arvores Binárias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2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27"/>
          <p:cNvSpPr/>
          <p:nvPr/>
        </p:nvSpPr>
        <p:spPr>
          <a:xfrm>
            <a:off x="944640" y="1682640"/>
            <a:ext cx="756576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4" name="CustomShape 28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29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Imagem 30" descr=""/>
          <p:cNvPicPr/>
          <p:nvPr/>
        </p:nvPicPr>
        <p:blipFill>
          <a:blip r:embed="rId1"/>
          <a:stretch/>
        </p:blipFill>
        <p:spPr>
          <a:xfrm>
            <a:off x="1919880" y="2921400"/>
            <a:ext cx="2873520" cy="1239840"/>
          </a:xfrm>
          <a:prstGeom prst="rect">
            <a:avLst/>
          </a:prstGeom>
          <a:ln w="0">
            <a:noFill/>
          </a:ln>
        </p:spPr>
      </p:pic>
      <p:pic>
        <p:nvPicPr>
          <p:cNvPr id="247" name="Imagem 31" descr=""/>
          <p:cNvPicPr/>
          <p:nvPr/>
        </p:nvPicPr>
        <p:blipFill>
          <a:blip r:embed="rId2"/>
          <a:stretch/>
        </p:blipFill>
        <p:spPr>
          <a:xfrm>
            <a:off x="837360" y="1561320"/>
            <a:ext cx="2819880" cy="1232280"/>
          </a:xfrm>
          <a:prstGeom prst="rect">
            <a:avLst/>
          </a:prstGeom>
          <a:ln w="0">
            <a:noFill/>
          </a:ln>
        </p:spPr>
      </p:pic>
      <p:sp>
        <p:nvSpPr>
          <p:cNvPr id="248" name="Conector: Angulado 6"/>
          <p:cNvSpPr/>
          <p:nvPr/>
        </p:nvSpPr>
        <p:spPr>
          <a:xfrm flipH="1" rot="16200000">
            <a:off x="1261440" y="2882880"/>
            <a:ext cx="746640" cy="56952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aixaDeTexto 7"/>
          <p:cNvSpPr/>
          <p:nvPr/>
        </p:nvSpPr>
        <p:spPr>
          <a:xfrm>
            <a:off x="7007400" y="263988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0" name="Picture 7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720000" y="4952160"/>
            <a:ext cx="1829520" cy="1817280"/>
          </a:xfrm>
          <a:prstGeom prst="rect">
            <a:avLst/>
          </a:prstGeom>
          <a:ln w="0">
            <a:noFill/>
          </a:ln>
        </p:spPr>
      </p:pic>
      <p:sp>
        <p:nvSpPr>
          <p:cNvPr id="251" name="CaixaDeTexto 11"/>
          <p:cNvSpPr/>
          <p:nvPr/>
        </p:nvSpPr>
        <p:spPr>
          <a:xfrm>
            <a:off x="7007400" y="263988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CaixaDeTexto 16"/>
          <p:cNvSpPr/>
          <p:nvPr/>
        </p:nvSpPr>
        <p:spPr>
          <a:xfrm>
            <a:off x="7007400" y="263988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aixaDeTexto 12"/>
          <p:cNvSpPr/>
          <p:nvPr/>
        </p:nvSpPr>
        <p:spPr>
          <a:xfrm>
            <a:off x="7007400" y="263988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Retângulo 6"/>
          <p:cNvSpPr/>
          <p:nvPr/>
        </p:nvSpPr>
        <p:spPr>
          <a:xfrm>
            <a:off x="7452000" y="5159520"/>
            <a:ext cx="1619640" cy="392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Retângulo 7"/>
          <p:cNvSpPr/>
          <p:nvPr/>
        </p:nvSpPr>
        <p:spPr>
          <a:xfrm>
            <a:off x="7209720" y="2489760"/>
            <a:ext cx="2045160" cy="31662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aixaDeTexto 23"/>
          <p:cNvSpPr/>
          <p:nvPr/>
        </p:nvSpPr>
        <p:spPr>
          <a:xfrm>
            <a:off x="7502760" y="220068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7" name="Retângulo 29"/>
          <p:cNvSpPr/>
          <p:nvPr/>
        </p:nvSpPr>
        <p:spPr>
          <a:xfrm>
            <a:off x="7452000" y="4662360"/>
            <a:ext cx="1619640" cy="392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Seta: para a Direita 33"/>
          <p:cNvSpPr/>
          <p:nvPr/>
        </p:nvSpPr>
        <p:spPr>
          <a:xfrm rot="10800000">
            <a:off x="8906040" y="4717440"/>
            <a:ext cx="704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Imagem 32" descr=""/>
          <p:cNvPicPr/>
          <p:nvPr/>
        </p:nvPicPr>
        <p:blipFill>
          <a:blip r:embed="rId4"/>
          <a:stretch/>
        </p:blipFill>
        <p:spPr>
          <a:xfrm>
            <a:off x="837360" y="1575000"/>
            <a:ext cx="2827440" cy="1209240"/>
          </a:xfrm>
          <a:prstGeom prst="rect">
            <a:avLst/>
          </a:prstGeom>
          <a:ln w="0">
            <a:noFill/>
          </a:ln>
        </p:spPr>
      </p:pic>
      <p:pic>
        <p:nvPicPr>
          <p:cNvPr id="260" name="Imagem 33" descr=""/>
          <p:cNvPicPr/>
          <p:nvPr/>
        </p:nvPicPr>
        <p:blipFill>
          <a:blip r:embed="rId5"/>
          <a:stretch/>
        </p:blipFill>
        <p:spPr>
          <a:xfrm>
            <a:off x="1950480" y="2930760"/>
            <a:ext cx="2842920" cy="1247760"/>
          </a:xfrm>
          <a:prstGeom prst="rect">
            <a:avLst/>
          </a:prstGeom>
          <a:ln w="0">
            <a:noFill/>
          </a:ln>
        </p:spPr>
      </p:pic>
      <p:sp>
        <p:nvSpPr>
          <p:cNvPr id="261" name="CaixaDeTexto 8"/>
          <p:cNvSpPr/>
          <p:nvPr/>
        </p:nvSpPr>
        <p:spPr>
          <a:xfrm>
            <a:off x="931320" y="5100840"/>
            <a:ext cx="63648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164880" y="720360"/>
            <a:ext cx="271476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31"/>
          <p:cNvSpPr/>
          <p:nvPr/>
        </p:nvSpPr>
        <p:spPr>
          <a:xfrm>
            <a:off x="966600" y="1633320"/>
            <a:ext cx="7565760" cy="72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4" name="CustomShape 32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33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6" name="Imagem 34" descr=""/>
          <p:cNvPicPr/>
          <p:nvPr/>
        </p:nvPicPr>
        <p:blipFill>
          <a:blip r:embed="rId1"/>
          <a:stretch/>
        </p:blipFill>
        <p:spPr>
          <a:xfrm>
            <a:off x="859320" y="1512000"/>
            <a:ext cx="2819880" cy="1232280"/>
          </a:xfrm>
          <a:prstGeom prst="rect">
            <a:avLst/>
          </a:prstGeom>
          <a:ln w="0">
            <a:noFill/>
          </a:ln>
        </p:spPr>
      </p:pic>
      <p:sp>
        <p:nvSpPr>
          <p:cNvPr id="267" name="CaixaDeTexto 14"/>
          <p:cNvSpPr/>
          <p:nvPr/>
        </p:nvSpPr>
        <p:spPr>
          <a:xfrm>
            <a:off x="7029360" y="259056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8" name="Picture 8" descr="Foto de Old Monitor De Computador e mais fotos de stock de Computador -  Computador, Antigo, Monitor de computador - iStock"/>
          <p:cNvPicPr/>
          <p:nvPr/>
        </p:nvPicPr>
        <p:blipFill>
          <a:blip r:embed="rId2"/>
          <a:srcRect l="9467" t="9711" r="10053" b="6795"/>
          <a:stretch/>
        </p:blipFill>
        <p:spPr>
          <a:xfrm>
            <a:off x="741960" y="4902840"/>
            <a:ext cx="1829520" cy="1817280"/>
          </a:xfrm>
          <a:prstGeom prst="rect">
            <a:avLst/>
          </a:prstGeom>
          <a:ln w="0">
            <a:noFill/>
          </a:ln>
        </p:spPr>
      </p:pic>
      <p:sp>
        <p:nvSpPr>
          <p:cNvPr id="269" name="CaixaDeTexto 20"/>
          <p:cNvSpPr/>
          <p:nvPr/>
        </p:nvSpPr>
        <p:spPr>
          <a:xfrm>
            <a:off x="7029360" y="259056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CaixaDeTexto 22"/>
          <p:cNvSpPr/>
          <p:nvPr/>
        </p:nvSpPr>
        <p:spPr>
          <a:xfrm>
            <a:off x="7029360" y="259056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1" name="CaixaDeTexto 24"/>
          <p:cNvSpPr/>
          <p:nvPr/>
        </p:nvSpPr>
        <p:spPr>
          <a:xfrm>
            <a:off x="7029360" y="259056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2" name="Retângulo 8"/>
          <p:cNvSpPr/>
          <p:nvPr/>
        </p:nvSpPr>
        <p:spPr>
          <a:xfrm>
            <a:off x="7380000" y="5110200"/>
            <a:ext cx="1619640" cy="392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3" name="Retângulo 9"/>
          <p:cNvSpPr/>
          <p:nvPr/>
        </p:nvSpPr>
        <p:spPr>
          <a:xfrm>
            <a:off x="7231680" y="2440440"/>
            <a:ext cx="2045160" cy="31662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aixaDeTexto 26"/>
          <p:cNvSpPr/>
          <p:nvPr/>
        </p:nvSpPr>
        <p:spPr>
          <a:xfrm>
            <a:off x="7524720" y="215136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Seta: para a Direita 31"/>
          <p:cNvSpPr/>
          <p:nvPr/>
        </p:nvSpPr>
        <p:spPr>
          <a:xfrm rot="10800000">
            <a:off x="8928000" y="5153400"/>
            <a:ext cx="704520" cy="28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6" name="Imagem 35" descr=""/>
          <p:cNvPicPr/>
          <p:nvPr/>
        </p:nvPicPr>
        <p:blipFill>
          <a:blip r:embed="rId3"/>
          <a:stretch/>
        </p:blipFill>
        <p:spPr>
          <a:xfrm>
            <a:off x="859320" y="1525680"/>
            <a:ext cx="2827440" cy="1209240"/>
          </a:xfrm>
          <a:prstGeom prst="rect">
            <a:avLst/>
          </a:prstGeom>
          <a:ln w="0">
            <a:noFill/>
          </a:ln>
        </p:spPr>
      </p:pic>
      <p:sp>
        <p:nvSpPr>
          <p:cNvPr id="277" name="CaixaDeTexto 19"/>
          <p:cNvSpPr/>
          <p:nvPr/>
        </p:nvSpPr>
        <p:spPr>
          <a:xfrm>
            <a:off x="1039320" y="5100840"/>
            <a:ext cx="63648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35"/>
          <p:cNvSpPr/>
          <p:nvPr/>
        </p:nvSpPr>
        <p:spPr>
          <a:xfrm>
            <a:off x="981000" y="1550520"/>
            <a:ext cx="726264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9" name="CustomShape 36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CustomShape 37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aixaDeTexto 27"/>
          <p:cNvSpPr/>
          <p:nvPr/>
        </p:nvSpPr>
        <p:spPr>
          <a:xfrm>
            <a:off x="1045080" y="504612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82" name="Imagem 36" descr=""/>
          <p:cNvPicPr/>
          <p:nvPr/>
        </p:nvPicPr>
        <p:blipFill>
          <a:blip r:embed="rId1"/>
          <a:stretch/>
        </p:blipFill>
        <p:spPr>
          <a:xfrm>
            <a:off x="889920" y="1440000"/>
            <a:ext cx="5051520" cy="3084120"/>
          </a:xfrm>
          <a:prstGeom prst="rect">
            <a:avLst/>
          </a:prstGeom>
          <a:ln w="0">
            <a:noFill/>
          </a:ln>
        </p:spPr>
      </p:pic>
      <p:sp>
        <p:nvSpPr>
          <p:cNvPr id="283" name="Seta: para a Direita 2"/>
          <p:cNvSpPr/>
          <p:nvPr/>
        </p:nvSpPr>
        <p:spPr>
          <a:xfrm flipV="1" rot="19768200">
            <a:off x="396720" y="4753440"/>
            <a:ext cx="422640" cy="200520"/>
          </a:xfrm>
          <a:prstGeom prst="rightArrow">
            <a:avLst>
              <a:gd name="adj1" fmla="val 50000"/>
              <a:gd name="adj2" fmla="val 52303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4" name="Picture 9" descr="Foto de Old Monitor De Computador e mais fotos de stock de Computador -  Computador, Antigo, Monitor de computador - iStock"/>
          <p:cNvPicPr/>
          <p:nvPr/>
        </p:nvPicPr>
        <p:blipFill>
          <a:blip r:embed="rId2"/>
          <a:srcRect l="9467" t="9711" r="10053" b="6795"/>
          <a:stretch/>
        </p:blipFill>
        <p:spPr>
          <a:xfrm>
            <a:off x="742320" y="4903200"/>
            <a:ext cx="1829520" cy="1817280"/>
          </a:xfrm>
          <a:prstGeom prst="rect">
            <a:avLst/>
          </a:prstGeom>
          <a:ln w="0">
            <a:noFill/>
          </a:ln>
        </p:spPr>
      </p:pic>
      <p:sp>
        <p:nvSpPr>
          <p:cNvPr id="285" name="CaixaDeTexto 28"/>
          <p:cNvSpPr/>
          <p:nvPr/>
        </p:nvSpPr>
        <p:spPr>
          <a:xfrm>
            <a:off x="961920" y="5064840"/>
            <a:ext cx="108000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Voltei Main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889920" y="4003560"/>
            <a:ext cx="124092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latin typeface="Arial"/>
              </a:rPr>
              <a:t>print(‘main’)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820800" y="4524120"/>
            <a:ext cx="187884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latin typeface="Arial"/>
              </a:rPr>
              <a:t>print(‘voltei main’)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164880" y="720360"/>
            <a:ext cx="271476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Qual a diferença entre as duas funções abaixo: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3" name="Imagem 7" descr=""/>
          <p:cNvPicPr/>
          <p:nvPr/>
        </p:nvPicPr>
        <p:blipFill>
          <a:blip r:embed="rId1"/>
          <a:srcRect l="0" t="0" r="0" b="23947"/>
          <a:stretch/>
        </p:blipFill>
        <p:spPr>
          <a:xfrm>
            <a:off x="5169240" y="2728800"/>
            <a:ext cx="4034880" cy="1689840"/>
          </a:xfrm>
          <a:prstGeom prst="rect">
            <a:avLst/>
          </a:prstGeom>
          <a:ln w="0">
            <a:noFill/>
          </a:ln>
        </p:spPr>
      </p:pic>
      <p:pic>
        <p:nvPicPr>
          <p:cNvPr id="294" name="Imagem 2" descr=""/>
          <p:cNvPicPr/>
          <p:nvPr/>
        </p:nvPicPr>
        <p:blipFill>
          <a:blip r:embed="rId2"/>
          <a:stretch/>
        </p:blipFill>
        <p:spPr>
          <a:xfrm>
            <a:off x="700560" y="2728800"/>
            <a:ext cx="4072320" cy="168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39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6" name="CustomShape 40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Qual a diferença entre as duas funções abaixo: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7" name="CustomShape 4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CustomShape 4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9" name="Imagem 37" descr=""/>
          <p:cNvPicPr/>
          <p:nvPr/>
        </p:nvPicPr>
        <p:blipFill>
          <a:blip r:embed="rId1"/>
          <a:srcRect l="0" t="0" r="0" b="23947"/>
          <a:stretch/>
        </p:blipFill>
        <p:spPr>
          <a:xfrm>
            <a:off x="5169240" y="2728800"/>
            <a:ext cx="4034880" cy="1689840"/>
          </a:xfrm>
          <a:prstGeom prst="rect">
            <a:avLst/>
          </a:prstGeom>
          <a:ln w="0">
            <a:noFill/>
          </a:ln>
        </p:spPr>
      </p:pic>
      <p:pic>
        <p:nvPicPr>
          <p:cNvPr id="300" name="Imagem 38" descr=""/>
          <p:cNvPicPr/>
          <p:nvPr/>
        </p:nvPicPr>
        <p:blipFill>
          <a:blip r:embed="rId2"/>
          <a:stretch/>
        </p:blipFill>
        <p:spPr>
          <a:xfrm>
            <a:off x="700560" y="2728800"/>
            <a:ext cx="4072320" cy="1689840"/>
          </a:xfrm>
          <a:prstGeom prst="rect">
            <a:avLst/>
          </a:prstGeom>
          <a:ln w="0">
            <a:noFill/>
          </a:ln>
        </p:spPr>
      </p:pic>
      <p:sp>
        <p:nvSpPr>
          <p:cNvPr id="301" name=""/>
          <p:cNvSpPr/>
          <p:nvPr/>
        </p:nvSpPr>
        <p:spPr>
          <a:xfrm>
            <a:off x="1080000" y="4500000"/>
            <a:ext cx="35010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print(i) executa no empilhamento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5220000" y="4500000"/>
            <a:ext cx="3868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latin typeface="Arial"/>
              </a:rPr>
              <a:t>print(i) executa no desempilhamento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20000" y="4140000"/>
            <a:ext cx="35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"/>
          <p:cNvSpPr/>
          <p:nvPr/>
        </p:nvSpPr>
        <p:spPr>
          <a:xfrm>
            <a:off x="5220000" y="3888000"/>
            <a:ext cx="35964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08" name="Picture 10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900000" y="4899960"/>
            <a:ext cx="1893240" cy="1847880"/>
          </a:xfrm>
          <a:prstGeom prst="rect">
            <a:avLst/>
          </a:prstGeom>
          <a:ln w="0">
            <a:noFill/>
          </a:ln>
        </p:spPr>
      </p:pic>
      <p:sp>
        <p:nvSpPr>
          <p:cNvPr id="309" name="CaixaDeTexto 30"/>
          <p:cNvSpPr/>
          <p:nvPr/>
        </p:nvSpPr>
        <p:spPr>
          <a:xfrm>
            <a:off x="1211760" y="512280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10" name="Imagem 4" descr=""/>
          <p:cNvPicPr/>
          <p:nvPr/>
        </p:nvPicPr>
        <p:blipFill>
          <a:blip r:embed="rId2"/>
          <a:stretch/>
        </p:blipFill>
        <p:spPr>
          <a:xfrm>
            <a:off x="981720" y="1440000"/>
            <a:ext cx="5317920" cy="308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48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12" name="CustomShape 49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13" name="CustomShape 50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314" name="Picture 11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557640" y="5007600"/>
            <a:ext cx="1811520" cy="1799640"/>
          </a:xfrm>
          <a:prstGeom prst="rect">
            <a:avLst/>
          </a:prstGeom>
          <a:ln w="0">
            <a:noFill/>
          </a:ln>
        </p:spPr>
      </p:pic>
      <p:sp>
        <p:nvSpPr>
          <p:cNvPr id="315" name="CaixaDeTexto 31"/>
          <p:cNvSpPr/>
          <p:nvPr/>
        </p:nvSpPr>
        <p:spPr>
          <a:xfrm>
            <a:off x="851400" y="5225040"/>
            <a:ext cx="1807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16" name="Retângulo 10"/>
          <p:cNvSpPr/>
          <p:nvPr/>
        </p:nvSpPr>
        <p:spPr>
          <a:xfrm>
            <a:off x="7446240" y="5213520"/>
            <a:ext cx="1098000" cy="388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7" name="Retângulo 11"/>
          <p:cNvSpPr/>
          <p:nvPr/>
        </p:nvSpPr>
        <p:spPr>
          <a:xfrm>
            <a:off x="6982920" y="2570400"/>
            <a:ext cx="2025000" cy="31345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aixaDeTexto 33"/>
          <p:cNvSpPr/>
          <p:nvPr/>
        </p:nvSpPr>
        <p:spPr>
          <a:xfrm>
            <a:off x="7479000" y="2284200"/>
            <a:ext cx="1032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19" name="Seta: para a Direita 3"/>
          <p:cNvSpPr/>
          <p:nvPr/>
        </p:nvSpPr>
        <p:spPr>
          <a:xfrm rot="10800000">
            <a:off x="8662680" y="5256360"/>
            <a:ext cx="697320" cy="285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0" name="Imagem 39" descr=""/>
          <p:cNvPicPr/>
          <p:nvPr/>
        </p:nvPicPr>
        <p:blipFill>
          <a:blip r:embed="rId2"/>
          <a:stretch/>
        </p:blipFill>
        <p:spPr>
          <a:xfrm>
            <a:off x="673920" y="1664640"/>
            <a:ext cx="2799720" cy="1197360"/>
          </a:xfrm>
          <a:prstGeom prst="rect">
            <a:avLst/>
          </a:prstGeom>
          <a:ln w="0">
            <a:noFill/>
          </a:ln>
        </p:spPr>
      </p:pic>
      <p:pic>
        <p:nvPicPr>
          <p:cNvPr id="321" name="Imagem 40" descr=""/>
          <p:cNvPicPr/>
          <p:nvPr/>
        </p:nvPicPr>
        <p:blipFill>
          <a:blip r:embed="rId3"/>
          <a:stretch/>
        </p:blipFill>
        <p:spPr>
          <a:xfrm>
            <a:off x="689040" y="1676880"/>
            <a:ext cx="2784600" cy="118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52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323" name="CustomShape 5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324" name="CustomShape 5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325" name="Imagem 41" descr=""/>
          <p:cNvPicPr/>
          <p:nvPr/>
        </p:nvPicPr>
        <p:blipFill>
          <a:blip r:embed="rId1"/>
          <a:stretch/>
        </p:blipFill>
        <p:spPr>
          <a:xfrm>
            <a:off x="1719720" y="2957040"/>
            <a:ext cx="2825280" cy="1219320"/>
          </a:xfrm>
          <a:prstGeom prst="rect">
            <a:avLst/>
          </a:prstGeom>
          <a:ln w="0">
            <a:noFill/>
          </a:ln>
        </p:spPr>
      </p:pic>
      <p:pic>
        <p:nvPicPr>
          <p:cNvPr id="326" name="Imagem 42" descr=""/>
          <p:cNvPicPr/>
          <p:nvPr/>
        </p:nvPicPr>
        <p:blipFill>
          <a:blip r:embed="rId2"/>
          <a:stretch/>
        </p:blipFill>
        <p:spPr>
          <a:xfrm>
            <a:off x="655560" y="1620000"/>
            <a:ext cx="2772360" cy="1211760"/>
          </a:xfrm>
          <a:prstGeom prst="rect">
            <a:avLst/>
          </a:prstGeom>
          <a:ln w="0">
            <a:noFill/>
          </a:ln>
        </p:spPr>
      </p:pic>
      <p:pic>
        <p:nvPicPr>
          <p:cNvPr id="327" name="Picture 12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540000" y="4953960"/>
            <a:ext cx="1798920" cy="1786680"/>
          </a:xfrm>
          <a:prstGeom prst="rect">
            <a:avLst/>
          </a:prstGeom>
          <a:ln w="0">
            <a:noFill/>
          </a:ln>
        </p:spPr>
      </p:pic>
      <p:sp>
        <p:nvSpPr>
          <p:cNvPr id="328" name="Retângulo 12"/>
          <p:cNvSpPr/>
          <p:nvPr/>
        </p:nvSpPr>
        <p:spPr>
          <a:xfrm>
            <a:off x="7381080" y="5158080"/>
            <a:ext cx="1090440" cy="385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9" name="Retângulo 13"/>
          <p:cNvSpPr/>
          <p:nvPr/>
        </p:nvSpPr>
        <p:spPr>
          <a:xfrm>
            <a:off x="6921000" y="2532960"/>
            <a:ext cx="2010960" cy="31132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aixaDeTexto 34"/>
          <p:cNvSpPr/>
          <p:nvPr/>
        </p:nvSpPr>
        <p:spPr>
          <a:xfrm>
            <a:off x="7409880" y="2248920"/>
            <a:ext cx="1032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1" name="Retângulo 15"/>
          <p:cNvSpPr/>
          <p:nvPr/>
        </p:nvSpPr>
        <p:spPr>
          <a:xfrm>
            <a:off x="7381080" y="4669200"/>
            <a:ext cx="1090440" cy="385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32" name="Seta: para a Direita 4"/>
          <p:cNvSpPr/>
          <p:nvPr/>
        </p:nvSpPr>
        <p:spPr>
          <a:xfrm rot="10800000">
            <a:off x="8588880" y="4723200"/>
            <a:ext cx="692640" cy="283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3" name="Imagem 43" descr=""/>
          <p:cNvPicPr/>
          <p:nvPr/>
        </p:nvPicPr>
        <p:blipFill>
          <a:blip r:embed="rId4"/>
          <a:stretch/>
        </p:blipFill>
        <p:spPr>
          <a:xfrm>
            <a:off x="655560" y="1633320"/>
            <a:ext cx="2779920" cy="1189080"/>
          </a:xfrm>
          <a:prstGeom prst="rect">
            <a:avLst/>
          </a:prstGeom>
          <a:ln w="0">
            <a:noFill/>
          </a:ln>
        </p:spPr>
      </p:pic>
      <p:pic>
        <p:nvPicPr>
          <p:cNvPr id="334" name="Imagem 44" descr=""/>
          <p:cNvPicPr/>
          <p:nvPr/>
        </p:nvPicPr>
        <p:blipFill>
          <a:blip r:embed="rId5"/>
          <a:stretch/>
        </p:blipFill>
        <p:spPr>
          <a:xfrm>
            <a:off x="1749960" y="2982240"/>
            <a:ext cx="2795040" cy="1226880"/>
          </a:xfrm>
          <a:prstGeom prst="rect">
            <a:avLst/>
          </a:prstGeom>
          <a:ln w="0">
            <a:noFill/>
          </a:ln>
        </p:spPr>
      </p:pic>
      <p:pic>
        <p:nvPicPr>
          <p:cNvPr id="335" name="Imagem 45" descr=""/>
          <p:cNvPicPr/>
          <p:nvPr/>
        </p:nvPicPr>
        <p:blipFill>
          <a:blip r:embed="rId6"/>
          <a:stretch/>
        </p:blipFill>
        <p:spPr>
          <a:xfrm>
            <a:off x="670680" y="1645560"/>
            <a:ext cx="2764800" cy="1181160"/>
          </a:xfrm>
          <a:prstGeom prst="rect">
            <a:avLst/>
          </a:prstGeom>
          <a:ln w="0">
            <a:noFill/>
          </a:ln>
        </p:spPr>
      </p:pic>
      <p:sp>
        <p:nvSpPr>
          <p:cNvPr id="336" name="Conector: Angulado 7"/>
          <p:cNvSpPr/>
          <p:nvPr/>
        </p:nvSpPr>
        <p:spPr>
          <a:xfrm flipH="1" rot="16200000">
            <a:off x="3359520" y="2611080"/>
            <a:ext cx="439200" cy="30204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56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38" name="CustomShape 57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9" name="CustomShape 58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40" name="Imagem 46" descr=""/>
          <p:cNvPicPr/>
          <p:nvPr/>
        </p:nvPicPr>
        <p:blipFill>
          <a:blip r:embed="rId1"/>
          <a:stretch/>
        </p:blipFill>
        <p:spPr>
          <a:xfrm>
            <a:off x="1846800" y="2900160"/>
            <a:ext cx="2941920" cy="1269360"/>
          </a:xfrm>
          <a:prstGeom prst="rect">
            <a:avLst/>
          </a:prstGeom>
          <a:ln w="0">
            <a:noFill/>
          </a:ln>
        </p:spPr>
      </p:pic>
      <p:pic>
        <p:nvPicPr>
          <p:cNvPr id="341" name="Imagem 47" descr=""/>
          <p:cNvPicPr/>
          <p:nvPr/>
        </p:nvPicPr>
        <p:blipFill>
          <a:blip r:embed="rId2"/>
          <a:stretch/>
        </p:blipFill>
        <p:spPr>
          <a:xfrm>
            <a:off x="738720" y="1508040"/>
            <a:ext cx="2886480" cy="126144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48" descr=""/>
          <p:cNvPicPr/>
          <p:nvPr/>
        </p:nvPicPr>
        <p:blipFill>
          <a:blip r:embed="rId3"/>
          <a:stretch/>
        </p:blipFill>
        <p:spPr>
          <a:xfrm>
            <a:off x="3176280" y="4300200"/>
            <a:ext cx="2910240" cy="1245960"/>
          </a:xfrm>
          <a:prstGeom prst="rect">
            <a:avLst/>
          </a:prstGeom>
          <a:ln w="0">
            <a:noFill/>
          </a:ln>
        </p:spPr>
      </p:pic>
      <p:pic>
        <p:nvPicPr>
          <p:cNvPr id="343" name="Picture 13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618480" y="4979160"/>
            <a:ext cx="1873080" cy="1860480"/>
          </a:xfrm>
          <a:prstGeom prst="rect">
            <a:avLst/>
          </a:prstGeom>
          <a:ln w="0">
            <a:noFill/>
          </a:ln>
        </p:spPr>
      </p:pic>
      <p:sp>
        <p:nvSpPr>
          <p:cNvPr id="344" name="Retângulo 20"/>
          <p:cNvSpPr/>
          <p:nvPr/>
        </p:nvSpPr>
        <p:spPr>
          <a:xfrm>
            <a:off x="7741440" y="5191560"/>
            <a:ext cx="1135080" cy="401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45" name="Retângulo 21"/>
          <p:cNvSpPr/>
          <p:nvPr/>
        </p:nvSpPr>
        <p:spPr>
          <a:xfrm>
            <a:off x="7262280" y="2458440"/>
            <a:ext cx="2093760" cy="32414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aixaDeTexto 35"/>
          <p:cNvSpPr/>
          <p:nvPr/>
        </p:nvSpPr>
        <p:spPr>
          <a:xfrm>
            <a:off x="7759800" y="2162880"/>
            <a:ext cx="109800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47" name="Retângulo 22"/>
          <p:cNvSpPr/>
          <p:nvPr/>
        </p:nvSpPr>
        <p:spPr>
          <a:xfrm>
            <a:off x="7741440" y="4682880"/>
            <a:ext cx="1135080" cy="401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48" name="Retângulo 24"/>
          <p:cNvSpPr/>
          <p:nvPr/>
        </p:nvSpPr>
        <p:spPr>
          <a:xfrm>
            <a:off x="7741440" y="4170240"/>
            <a:ext cx="1135080" cy="4017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print_rec(1)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49" name="Seta: para a Direita 5"/>
          <p:cNvSpPr/>
          <p:nvPr/>
        </p:nvSpPr>
        <p:spPr>
          <a:xfrm rot="10800000">
            <a:off x="8998920" y="4218480"/>
            <a:ext cx="721080" cy="294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0" name="Imagem 49" descr=""/>
          <p:cNvPicPr/>
          <p:nvPr/>
        </p:nvPicPr>
        <p:blipFill>
          <a:blip r:embed="rId5"/>
          <a:stretch/>
        </p:blipFill>
        <p:spPr>
          <a:xfrm>
            <a:off x="738720" y="1522080"/>
            <a:ext cx="2894760" cy="1238040"/>
          </a:xfrm>
          <a:prstGeom prst="rect">
            <a:avLst/>
          </a:prstGeom>
          <a:ln w="0">
            <a:noFill/>
          </a:ln>
        </p:spPr>
      </p:pic>
      <p:pic>
        <p:nvPicPr>
          <p:cNvPr id="351" name="Imagem 50" descr=""/>
          <p:cNvPicPr/>
          <p:nvPr/>
        </p:nvPicPr>
        <p:blipFill>
          <a:blip r:embed="rId6"/>
          <a:stretch/>
        </p:blipFill>
        <p:spPr>
          <a:xfrm>
            <a:off x="1878480" y="2909880"/>
            <a:ext cx="2910240" cy="1277280"/>
          </a:xfrm>
          <a:prstGeom prst="rect">
            <a:avLst/>
          </a:prstGeom>
          <a:ln w="0">
            <a:noFill/>
          </a:ln>
        </p:spPr>
      </p:pic>
      <p:pic>
        <p:nvPicPr>
          <p:cNvPr id="352" name="Imagem 51" descr=""/>
          <p:cNvPicPr/>
          <p:nvPr/>
        </p:nvPicPr>
        <p:blipFill>
          <a:blip r:embed="rId7"/>
          <a:stretch/>
        </p:blipFill>
        <p:spPr>
          <a:xfrm>
            <a:off x="3205800" y="4312080"/>
            <a:ext cx="2871000" cy="1238040"/>
          </a:xfrm>
          <a:prstGeom prst="rect">
            <a:avLst/>
          </a:prstGeom>
          <a:ln w="0">
            <a:noFill/>
          </a:ln>
        </p:spPr>
      </p:pic>
      <p:pic>
        <p:nvPicPr>
          <p:cNvPr id="353" name="Imagem 52" descr=""/>
          <p:cNvPicPr/>
          <p:nvPr/>
        </p:nvPicPr>
        <p:blipFill>
          <a:blip r:embed="rId8"/>
          <a:stretch/>
        </p:blipFill>
        <p:spPr>
          <a:xfrm>
            <a:off x="3179880" y="4312080"/>
            <a:ext cx="2902680" cy="1238040"/>
          </a:xfrm>
          <a:prstGeom prst="rect">
            <a:avLst/>
          </a:prstGeom>
          <a:ln w="0">
            <a:noFill/>
          </a:ln>
        </p:spPr>
      </p:pic>
      <p:pic>
        <p:nvPicPr>
          <p:cNvPr id="354" name="Imagem 53" descr=""/>
          <p:cNvPicPr/>
          <p:nvPr/>
        </p:nvPicPr>
        <p:blipFill>
          <a:blip r:embed="rId9"/>
          <a:stretch/>
        </p:blipFill>
        <p:spPr>
          <a:xfrm>
            <a:off x="754560" y="1534680"/>
            <a:ext cx="2878920" cy="1229760"/>
          </a:xfrm>
          <a:prstGeom prst="rect">
            <a:avLst/>
          </a:prstGeom>
          <a:ln w="0">
            <a:noFill/>
          </a:ln>
        </p:spPr>
      </p:pic>
      <p:pic>
        <p:nvPicPr>
          <p:cNvPr id="355" name="Imagem 54" descr=""/>
          <p:cNvPicPr/>
          <p:nvPr/>
        </p:nvPicPr>
        <p:blipFill>
          <a:blip r:embed="rId10"/>
          <a:stretch/>
        </p:blipFill>
        <p:spPr>
          <a:xfrm>
            <a:off x="1878480" y="2926440"/>
            <a:ext cx="2910240" cy="1277640"/>
          </a:xfrm>
          <a:prstGeom prst="rect">
            <a:avLst/>
          </a:prstGeom>
          <a:ln w="0">
            <a:noFill/>
          </a:ln>
        </p:spPr>
      </p:pic>
      <p:sp>
        <p:nvSpPr>
          <p:cNvPr id="356" name="Conector: Angulado 31"/>
          <p:cNvSpPr/>
          <p:nvPr/>
        </p:nvSpPr>
        <p:spPr>
          <a:xfrm flipH="1" rot="16200000">
            <a:off x="3554280" y="2539440"/>
            <a:ext cx="457200" cy="31500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onector: Angulado 32"/>
          <p:cNvSpPr/>
          <p:nvPr/>
        </p:nvSpPr>
        <p:spPr>
          <a:xfrm flipH="1" rot="16200000">
            <a:off x="4690080" y="3942000"/>
            <a:ext cx="457200" cy="31464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60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59" name="CustomShape 6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0" name="CustomShape 6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61" name="Imagem 55" descr=""/>
          <p:cNvPicPr/>
          <p:nvPr/>
        </p:nvPicPr>
        <p:blipFill>
          <a:blip r:embed="rId1"/>
          <a:stretch/>
        </p:blipFill>
        <p:spPr>
          <a:xfrm>
            <a:off x="1784880" y="2850120"/>
            <a:ext cx="2979720" cy="1285560"/>
          </a:xfrm>
          <a:prstGeom prst="rect">
            <a:avLst/>
          </a:prstGeom>
          <a:ln w="0">
            <a:noFill/>
          </a:ln>
        </p:spPr>
      </p:pic>
      <p:pic>
        <p:nvPicPr>
          <p:cNvPr id="362" name="Imagem 56" descr=""/>
          <p:cNvPicPr/>
          <p:nvPr/>
        </p:nvPicPr>
        <p:blipFill>
          <a:blip r:embed="rId2"/>
          <a:stretch/>
        </p:blipFill>
        <p:spPr>
          <a:xfrm>
            <a:off x="662760" y="1440000"/>
            <a:ext cx="2923560" cy="1277640"/>
          </a:xfrm>
          <a:prstGeom prst="rect">
            <a:avLst/>
          </a:prstGeom>
          <a:ln w="0">
            <a:noFill/>
          </a:ln>
        </p:spPr>
      </p:pic>
      <p:pic>
        <p:nvPicPr>
          <p:cNvPr id="363" name="Imagem 57" descr=""/>
          <p:cNvPicPr/>
          <p:nvPr/>
        </p:nvPicPr>
        <p:blipFill>
          <a:blip r:embed="rId3"/>
          <a:stretch/>
        </p:blipFill>
        <p:spPr>
          <a:xfrm>
            <a:off x="3131640" y="4267800"/>
            <a:ext cx="2946960" cy="1261800"/>
          </a:xfrm>
          <a:prstGeom prst="rect">
            <a:avLst/>
          </a:prstGeom>
          <a:ln w="0">
            <a:noFill/>
          </a:ln>
        </p:spPr>
      </p:pic>
      <p:pic>
        <p:nvPicPr>
          <p:cNvPr id="364" name="Picture 14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541080" y="4955400"/>
            <a:ext cx="1896840" cy="1884240"/>
          </a:xfrm>
          <a:prstGeom prst="rect">
            <a:avLst/>
          </a:prstGeom>
          <a:ln w="0">
            <a:noFill/>
          </a:ln>
        </p:spPr>
      </p:pic>
      <p:sp>
        <p:nvSpPr>
          <p:cNvPr id="365" name="Retângulo 26"/>
          <p:cNvSpPr/>
          <p:nvPr/>
        </p:nvSpPr>
        <p:spPr>
          <a:xfrm>
            <a:off x="7754760" y="5170320"/>
            <a:ext cx="1149480" cy="406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66" name="Retângulo 28"/>
          <p:cNvSpPr/>
          <p:nvPr/>
        </p:nvSpPr>
        <p:spPr>
          <a:xfrm>
            <a:off x="7269840" y="2402640"/>
            <a:ext cx="2120040" cy="32828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aixaDeTexto 37"/>
          <p:cNvSpPr/>
          <p:nvPr/>
        </p:nvSpPr>
        <p:spPr>
          <a:xfrm>
            <a:off x="7780320" y="2103120"/>
            <a:ext cx="109800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68" name="Retângulo 30"/>
          <p:cNvSpPr/>
          <p:nvPr/>
        </p:nvSpPr>
        <p:spPr>
          <a:xfrm>
            <a:off x="7754760" y="4655160"/>
            <a:ext cx="1149480" cy="406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69" name="Retângulo 31"/>
          <p:cNvSpPr/>
          <p:nvPr/>
        </p:nvSpPr>
        <p:spPr>
          <a:xfrm>
            <a:off x="7754760" y="4136400"/>
            <a:ext cx="1149480" cy="406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print_rec(1)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70" name="Retângulo 32"/>
          <p:cNvSpPr/>
          <p:nvPr/>
        </p:nvSpPr>
        <p:spPr>
          <a:xfrm>
            <a:off x="7754760" y="3637080"/>
            <a:ext cx="1149480" cy="406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print_rec(0)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371" name="Seta: para a Direita 6"/>
          <p:cNvSpPr/>
          <p:nvPr/>
        </p:nvSpPr>
        <p:spPr>
          <a:xfrm rot="10800000">
            <a:off x="9025560" y="3691800"/>
            <a:ext cx="730440" cy="29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2" name="Imagem 58" descr=""/>
          <p:cNvPicPr/>
          <p:nvPr/>
        </p:nvPicPr>
        <p:blipFill>
          <a:blip r:embed="rId5"/>
          <a:stretch/>
        </p:blipFill>
        <p:spPr>
          <a:xfrm>
            <a:off x="662760" y="1454040"/>
            <a:ext cx="2931480" cy="1254240"/>
          </a:xfrm>
          <a:prstGeom prst="rect">
            <a:avLst/>
          </a:prstGeom>
          <a:ln w="0">
            <a:noFill/>
          </a:ln>
        </p:spPr>
      </p:pic>
      <p:pic>
        <p:nvPicPr>
          <p:cNvPr id="373" name="Imagem 59" descr=""/>
          <p:cNvPicPr/>
          <p:nvPr/>
        </p:nvPicPr>
        <p:blipFill>
          <a:blip r:embed="rId6"/>
          <a:stretch/>
        </p:blipFill>
        <p:spPr>
          <a:xfrm>
            <a:off x="1816920" y="2859840"/>
            <a:ext cx="2947680" cy="1293840"/>
          </a:xfrm>
          <a:prstGeom prst="rect">
            <a:avLst/>
          </a:prstGeom>
          <a:ln w="0">
            <a:noFill/>
          </a:ln>
        </p:spPr>
      </p:pic>
      <p:pic>
        <p:nvPicPr>
          <p:cNvPr id="374" name="Imagem 60" descr=""/>
          <p:cNvPicPr/>
          <p:nvPr/>
        </p:nvPicPr>
        <p:blipFill>
          <a:blip r:embed="rId7"/>
          <a:stretch/>
        </p:blipFill>
        <p:spPr>
          <a:xfrm>
            <a:off x="3161520" y="4280040"/>
            <a:ext cx="2907720" cy="1253880"/>
          </a:xfrm>
          <a:prstGeom prst="rect">
            <a:avLst/>
          </a:prstGeom>
          <a:ln w="0">
            <a:noFill/>
          </a:ln>
        </p:spPr>
      </p:pic>
      <p:sp>
        <p:nvSpPr>
          <p:cNvPr id="375" name="Sinal de Multiplicação 1"/>
          <p:cNvSpPr/>
          <p:nvPr/>
        </p:nvSpPr>
        <p:spPr>
          <a:xfrm>
            <a:off x="6822720" y="5949720"/>
            <a:ext cx="490680" cy="41868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76" name="Imagem 61" descr=""/>
          <p:cNvPicPr/>
          <p:nvPr/>
        </p:nvPicPr>
        <p:blipFill>
          <a:blip r:embed="rId8"/>
          <a:stretch/>
        </p:blipFill>
        <p:spPr>
          <a:xfrm>
            <a:off x="4497480" y="5745960"/>
            <a:ext cx="2300400" cy="734400"/>
          </a:xfrm>
          <a:prstGeom prst="rect">
            <a:avLst/>
          </a:prstGeom>
          <a:ln w="0">
            <a:noFill/>
          </a:ln>
        </p:spPr>
      </p:pic>
      <p:pic>
        <p:nvPicPr>
          <p:cNvPr id="377" name="Imagem 62" descr=""/>
          <p:cNvPicPr/>
          <p:nvPr/>
        </p:nvPicPr>
        <p:blipFill>
          <a:blip r:embed="rId9"/>
          <a:stretch/>
        </p:blipFill>
        <p:spPr>
          <a:xfrm>
            <a:off x="678600" y="1467000"/>
            <a:ext cx="2915640" cy="1245240"/>
          </a:xfrm>
          <a:prstGeom prst="rect">
            <a:avLst/>
          </a:prstGeom>
          <a:ln w="0">
            <a:noFill/>
          </a:ln>
        </p:spPr>
      </p:pic>
      <p:pic>
        <p:nvPicPr>
          <p:cNvPr id="378" name="Imagem 63" descr=""/>
          <p:cNvPicPr/>
          <p:nvPr/>
        </p:nvPicPr>
        <p:blipFill>
          <a:blip r:embed="rId10"/>
          <a:stretch/>
        </p:blipFill>
        <p:spPr>
          <a:xfrm>
            <a:off x="1816920" y="2876400"/>
            <a:ext cx="2947680" cy="1293840"/>
          </a:xfrm>
          <a:prstGeom prst="rect">
            <a:avLst/>
          </a:prstGeom>
          <a:ln w="0">
            <a:noFill/>
          </a:ln>
        </p:spPr>
      </p:pic>
      <p:pic>
        <p:nvPicPr>
          <p:cNvPr id="379" name="Imagem 64" descr=""/>
          <p:cNvPicPr/>
          <p:nvPr/>
        </p:nvPicPr>
        <p:blipFill>
          <a:blip r:embed="rId11"/>
          <a:stretch/>
        </p:blipFill>
        <p:spPr>
          <a:xfrm>
            <a:off x="3135240" y="4280040"/>
            <a:ext cx="2939760" cy="1253880"/>
          </a:xfrm>
          <a:prstGeom prst="rect">
            <a:avLst/>
          </a:prstGeom>
          <a:ln w="0">
            <a:noFill/>
          </a:ln>
        </p:spPr>
      </p:pic>
      <p:sp>
        <p:nvSpPr>
          <p:cNvPr id="380" name="Conector: Angulado 44"/>
          <p:cNvSpPr/>
          <p:nvPr/>
        </p:nvSpPr>
        <p:spPr>
          <a:xfrm flipH="1" rot="16200000">
            <a:off x="3514680" y="2485080"/>
            <a:ext cx="462600" cy="31860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onector: Angulado 45"/>
          <p:cNvSpPr/>
          <p:nvPr/>
        </p:nvSpPr>
        <p:spPr>
          <a:xfrm flipH="1" rot="16200000">
            <a:off x="4664520" y="3904560"/>
            <a:ext cx="463320" cy="31896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onector: Angulado 46"/>
          <p:cNvSpPr/>
          <p:nvPr/>
        </p:nvSpPr>
        <p:spPr>
          <a:xfrm flipH="1" rot="16200000">
            <a:off x="5997240" y="5349600"/>
            <a:ext cx="463320" cy="31896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Trabalho Hash (Apresentação Grupos)</a:t>
            </a: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Recursão</a:t>
            </a: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Arvores Binárias</a:t>
            </a:r>
            <a:endParaRPr b="0" lang="pt-BR" sz="18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Codificação Colaborativa: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[Link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DeepNote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64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84" name="CustomShape 65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85" name="CustomShape 66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86" name="Imagem 65" descr=""/>
          <p:cNvPicPr/>
          <p:nvPr/>
        </p:nvPicPr>
        <p:blipFill>
          <a:blip r:embed="rId1"/>
          <a:stretch/>
        </p:blipFill>
        <p:spPr>
          <a:xfrm>
            <a:off x="1809360" y="2880360"/>
            <a:ext cx="2822400" cy="1217880"/>
          </a:xfrm>
          <a:prstGeom prst="rect">
            <a:avLst/>
          </a:prstGeom>
          <a:ln w="0">
            <a:noFill/>
          </a:ln>
        </p:spPr>
      </p:pic>
      <p:pic>
        <p:nvPicPr>
          <p:cNvPr id="387" name="Imagem 66" descr=""/>
          <p:cNvPicPr/>
          <p:nvPr/>
        </p:nvPicPr>
        <p:blipFill>
          <a:blip r:embed="rId2"/>
          <a:stretch/>
        </p:blipFill>
        <p:spPr>
          <a:xfrm>
            <a:off x="746280" y="1544760"/>
            <a:ext cx="2769480" cy="1210320"/>
          </a:xfrm>
          <a:prstGeom prst="rect">
            <a:avLst/>
          </a:prstGeom>
          <a:ln w="0">
            <a:noFill/>
          </a:ln>
        </p:spPr>
      </p:pic>
      <p:pic>
        <p:nvPicPr>
          <p:cNvPr id="388" name="Imagem 67" descr=""/>
          <p:cNvPicPr/>
          <p:nvPr/>
        </p:nvPicPr>
        <p:blipFill>
          <a:blip r:embed="rId3"/>
          <a:stretch/>
        </p:blipFill>
        <p:spPr>
          <a:xfrm>
            <a:off x="3084840" y="4223520"/>
            <a:ext cx="2791800" cy="1195200"/>
          </a:xfrm>
          <a:prstGeom prst="rect">
            <a:avLst/>
          </a:prstGeom>
          <a:ln w="0">
            <a:noFill/>
          </a:ln>
        </p:spPr>
      </p:pic>
      <p:pic>
        <p:nvPicPr>
          <p:cNvPr id="389" name="Picture 15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631080" y="4874760"/>
            <a:ext cx="1796760" cy="1784880"/>
          </a:xfrm>
          <a:prstGeom prst="rect">
            <a:avLst/>
          </a:prstGeom>
          <a:ln w="0">
            <a:noFill/>
          </a:ln>
        </p:spPr>
      </p:pic>
      <p:sp>
        <p:nvSpPr>
          <p:cNvPr id="390" name="CaixaDeTexto 38"/>
          <p:cNvSpPr/>
          <p:nvPr/>
        </p:nvSpPr>
        <p:spPr>
          <a:xfrm>
            <a:off x="919080" y="5090040"/>
            <a:ext cx="278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1" name="Retângulo 34"/>
          <p:cNvSpPr/>
          <p:nvPr/>
        </p:nvSpPr>
        <p:spPr>
          <a:xfrm>
            <a:off x="7464240" y="5078520"/>
            <a:ext cx="1089000" cy="385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2" name="Retângulo 36"/>
          <p:cNvSpPr/>
          <p:nvPr/>
        </p:nvSpPr>
        <p:spPr>
          <a:xfrm>
            <a:off x="7004880" y="2456640"/>
            <a:ext cx="2008440" cy="31096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aixaDeTexto 39"/>
          <p:cNvSpPr/>
          <p:nvPr/>
        </p:nvSpPr>
        <p:spPr>
          <a:xfrm>
            <a:off x="7492320" y="2172960"/>
            <a:ext cx="1032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4" name="Retângulo 38"/>
          <p:cNvSpPr/>
          <p:nvPr/>
        </p:nvSpPr>
        <p:spPr>
          <a:xfrm>
            <a:off x="7464240" y="4590360"/>
            <a:ext cx="1089000" cy="385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5" name="Retângulo 41"/>
          <p:cNvSpPr/>
          <p:nvPr/>
        </p:nvSpPr>
        <p:spPr>
          <a:xfrm>
            <a:off x="7464240" y="4098960"/>
            <a:ext cx="1089000" cy="385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print_rec(1)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6" name="Seta: para a Direita 7"/>
          <p:cNvSpPr/>
          <p:nvPr/>
        </p:nvSpPr>
        <p:spPr>
          <a:xfrm rot="10800000">
            <a:off x="8668080" y="4168080"/>
            <a:ext cx="691920" cy="28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7" name="Imagem 68" descr=""/>
          <p:cNvPicPr/>
          <p:nvPr/>
        </p:nvPicPr>
        <p:blipFill>
          <a:blip r:embed="rId5"/>
          <a:stretch/>
        </p:blipFill>
        <p:spPr>
          <a:xfrm>
            <a:off x="746280" y="1558080"/>
            <a:ext cx="2777040" cy="1188000"/>
          </a:xfrm>
          <a:prstGeom prst="rect">
            <a:avLst/>
          </a:prstGeom>
          <a:ln w="0">
            <a:noFill/>
          </a:ln>
        </p:spPr>
      </p:pic>
      <p:pic>
        <p:nvPicPr>
          <p:cNvPr id="398" name="Imagem 69" descr=""/>
          <p:cNvPicPr/>
          <p:nvPr/>
        </p:nvPicPr>
        <p:blipFill>
          <a:blip r:embed="rId6"/>
          <a:stretch/>
        </p:blipFill>
        <p:spPr>
          <a:xfrm>
            <a:off x="1839600" y="2889720"/>
            <a:ext cx="2792160" cy="1225440"/>
          </a:xfrm>
          <a:prstGeom prst="rect">
            <a:avLst/>
          </a:prstGeom>
          <a:ln w="0">
            <a:noFill/>
          </a:ln>
        </p:spPr>
      </p:pic>
      <p:pic>
        <p:nvPicPr>
          <p:cNvPr id="399" name="Imagem 70" descr=""/>
          <p:cNvPicPr/>
          <p:nvPr/>
        </p:nvPicPr>
        <p:blipFill>
          <a:blip r:embed="rId7"/>
          <a:stretch/>
        </p:blipFill>
        <p:spPr>
          <a:xfrm>
            <a:off x="3113280" y="4235040"/>
            <a:ext cx="2754360" cy="1187640"/>
          </a:xfrm>
          <a:prstGeom prst="rect">
            <a:avLst/>
          </a:prstGeom>
          <a:ln w="0">
            <a:noFill/>
          </a:ln>
        </p:spPr>
      </p:pic>
      <p:pic>
        <p:nvPicPr>
          <p:cNvPr id="400" name="Imagem 71" descr=""/>
          <p:cNvPicPr/>
          <p:nvPr/>
        </p:nvPicPr>
        <p:blipFill>
          <a:blip r:embed="rId8"/>
          <a:stretch/>
        </p:blipFill>
        <p:spPr>
          <a:xfrm>
            <a:off x="761400" y="1570320"/>
            <a:ext cx="2761920" cy="1179720"/>
          </a:xfrm>
          <a:prstGeom prst="rect">
            <a:avLst/>
          </a:prstGeom>
          <a:ln w="0">
            <a:noFill/>
          </a:ln>
        </p:spPr>
      </p:pic>
      <p:pic>
        <p:nvPicPr>
          <p:cNvPr id="401" name="Imagem 72" descr=""/>
          <p:cNvPicPr/>
          <p:nvPr/>
        </p:nvPicPr>
        <p:blipFill>
          <a:blip r:embed="rId9"/>
          <a:stretch/>
        </p:blipFill>
        <p:spPr>
          <a:xfrm>
            <a:off x="1839600" y="2905560"/>
            <a:ext cx="2792160" cy="1225440"/>
          </a:xfrm>
          <a:prstGeom prst="rect">
            <a:avLst/>
          </a:prstGeom>
          <a:ln w="0">
            <a:noFill/>
          </a:ln>
        </p:spPr>
      </p:pic>
      <p:pic>
        <p:nvPicPr>
          <p:cNvPr id="402" name="Imagem 73" descr=""/>
          <p:cNvPicPr/>
          <p:nvPr/>
        </p:nvPicPr>
        <p:blipFill>
          <a:blip r:embed="rId10"/>
          <a:stretch/>
        </p:blipFill>
        <p:spPr>
          <a:xfrm>
            <a:off x="3088440" y="4235040"/>
            <a:ext cx="2784600" cy="11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68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04" name="CustomShape 69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05" name="CustomShape 70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06" name="Imagem 74" descr=""/>
          <p:cNvPicPr/>
          <p:nvPr/>
        </p:nvPicPr>
        <p:blipFill>
          <a:blip r:embed="rId1"/>
          <a:stretch/>
        </p:blipFill>
        <p:spPr>
          <a:xfrm>
            <a:off x="1849320" y="2800080"/>
            <a:ext cx="2873520" cy="1239840"/>
          </a:xfrm>
          <a:prstGeom prst="rect">
            <a:avLst/>
          </a:prstGeom>
          <a:ln w="0">
            <a:noFill/>
          </a:ln>
        </p:spPr>
      </p:pic>
      <p:pic>
        <p:nvPicPr>
          <p:cNvPr id="407" name="Imagem 75" descr=""/>
          <p:cNvPicPr/>
          <p:nvPr/>
        </p:nvPicPr>
        <p:blipFill>
          <a:blip r:embed="rId2"/>
          <a:stretch/>
        </p:blipFill>
        <p:spPr>
          <a:xfrm>
            <a:off x="766800" y="1440000"/>
            <a:ext cx="2819880" cy="1232280"/>
          </a:xfrm>
          <a:prstGeom prst="rect">
            <a:avLst/>
          </a:prstGeom>
          <a:ln w="0">
            <a:noFill/>
          </a:ln>
        </p:spPr>
      </p:pic>
      <p:pic>
        <p:nvPicPr>
          <p:cNvPr id="408" name="Picture 16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649440" y="4830840"/>
            <a:ext cx="1829520" cy="1817280"/>
          </a:xfrm>
          <a:prstGeom prst="rect">
            <a:avLst/>
          </a:prstGeom>
          <a:ln w="0">
            <a:noFill/>
          </a:ln>
        </p:spPr>
      </p:pic>
      <p:sp>
        <p:nvSpPr>
          <p:cNvPr id="409" name="CaixaDeTexto 40"/>
          <p:cNvSpPr/>
          <p:nvPr/>
        </p:nvSpPr>
        <p:spPr>
          <a:xfrm>
            <a:off x="945000" y="5050080"/>
            <a:ext cx="278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0" name="Retângulo 42"/>
          <p:cNvSpPr/>
          <p:nvPr/>
        </p:nvSpPr>
        <p:spPr>
          <a:xfrm>
            <a:off x="7607160" y="5038200"/>
            <a:ext cx="1108800" cy="392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1" name="Retângulo 43"/>
          <p:cNvSpPr/>
          <p:nvPr/>
        </p:nvSpPr>
        <p:spPr>
          <a:xfrm>
            <a:off x="7139160" y="2368440"/>
            <a:ext cx="2045160" cy="31662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aixaDeTexto 41"/>
          <p:cNvSpPr/>
          <p:nvPr/>
        </p:nvSpPr>
        <p:spPr>
          <a:xfrm>
            <a:off x="7645320" y="2079360"/>
            <a:ext cx="1032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3" name="Retângulo 44"/>
          <p:cNvSpPr/>
          <p:nvPr/>
        </p:nvSpPr>
        <p:spPr>
          <a:xfrm>
            <a:off x="7607160" y="4541040"/>
            <a:ext cx="1108800" cy="392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14" name="Seta: para a Direita 8"/>
          <p:cNvSpPr/>
          <p:nvPr/>
        </p:nvSpPr>
        <p:spPr>
          <a:xfrm rot="10800000">
            <a:off x="8835480" y="4596120"/>
            <a:ext cx="704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5" name="Imagem 76" descr=""/>
          <p:cNvPicPr/>
          <p:nvPr/>
        </p:nvPicPr>
        <p:blipFill>
          <a:blip r:embed="rId4"/>
          <a:stretch/>
        </p:blipFill>
        <p:spPr>
          <a:xfrm>
            <a:off x="766800" y="1453680"/>
            <a:ext cx="2827440" cy="1209240"/>
          </a:xfrm>
          <a:prstGeom prst="rect">
            <a:avLst/>
          </a:prstGeom>
          <a:ln w="0">
            <a:noFill/>
          </a:ln>
        </p:spPr>
      </p:pic>
      <p:pic>
        <p:nvPicPr>
          <p:cNvPr id="416" name="Imagem 77" descr=""/>
          <p:cNvPicPr/>
          <p:nvPr/>
        </p:nvPicPr>
        <p:blipFill>
          <a:blip r:embed="rId5"/>
          <a:stretch/>
        </p:blipFill>
        <p:spPr>
          <a:xfrm>
            <a:off x="1879920" y="2809440"/>
            <a:ext cx="2842920" cy="1247760"/>
          </a:xfrm>
          <a:prstGeom prst="rect">
            <a:avLst/>
          </a:prstGeom>
          <a:ln w="0">
            <a:noFill/>
          </a:ln>
        </p:spPr>
      </p:pic>
      <p:pic>
        <p:nvPicPr>
          <p:cNvPr id="417" name="Imagem 78" descr=""/>
          <p:cNvPicPr/>
          <p:nvPr/>
        </p:nvPicPr>
        <p:blipFill>
          <a:blip r:embed="rId6"/>
          <a:stretch/>
        </p:blipFill>
        <p:spPr>
          <a:xfrm>
            <a:off x="782280" y="1465920"/>
            <a:ext cx="2811960" cy="1201680"/>
          </a:xfrm>
          <a:prstGeom prst="rect">
            <a:avLst/>
          </a:prstGeom>
          <a:ln w="0">
            <a:noFill/>
          </a:ln>
        </p:spPr>
      </p:pic>
      <p:pic>
        <p:nvPicPr>
          <p:cNvPr id="418" name="Imagem 79" descr=""/>
          <p:cNvPicPr/>
          <p:nvPr/>
        </p:nvPicPr>
        <p:blipFill>
          <a:blip r:embed="rId7"/>
          <a:stretch/>
        </p:blipFill>
        <p:spPr>
          <a:xfrm>
            <a:off x="1879920" y="2825640"/>
            <a:ext cx="2842920" cy="1247760"/>
          </a:xfrm>
          <a:prstGeom prst="rect">
            <a:avLst/>
          </a:prstGeom>
          <a:ln w="0">
            <a:noFill/>
          </a:ln>
        </p:spPr>
      </p:pic>
      <p:sp>
        <p:nvSpPr>
          <p:cNvPr id="419" name="Conector: Angulado 8"/>
          <p:cNvSpPr/>
          <p:nvPr/>
        </p:nvSpPr>
        <p:spPr>
          <a:xfrm flipH="1" rot="16200000">
            <a:off x="3517200" y="2447640"/>
            <a:ext cx="446760" cy="307440"/>
          </a:xfrm>
          <a:prstGeom prst="bentConnector3">
            <a:avLst>
              <a:gd name="adj1" fmla="val 4528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72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21" name="CustomShape 7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22" name="CustomShape 7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23" name="Imagem 80" descr=""/>
          <p:cNvPicPr/>
          <p:nvPr/>
        </p:nvPicPr>
        <p:blipFill>
          <a:blip r:embed="rId1"/>
          <a:stretch/>
        </p:blipFill>
        <p:spPr>
          <a:xfrm>
            <a:off x="657720" y="1440000"/>
            <a:ext cx="2826720" cy="1235520"/>
          </a:xfrm>
          <a:prstGeom prst="rect">
            <a:avLst/>
          </a:prstGeom>
          <a:ln w="0">
            <a:noFill/>
          </a:ln>
        </p:spPr>
      </p:pic>
      <p:pic>
        <p:nvPicPr>
          <p:cNvPr id="424" name="Picture 17" descr="Foto de Old Monitor De Computador e mais fotos de stock de Computador -  Computador, Antigo, Monitor de computador - iStock"/>
          <p:cNvPicPr/>
          <p:nvPr/>
        </p:nvPicPr>
        <p:blipFill>
          <a:blip r:embed="rId2"/>
          <a:srcRect l="9467" t="9711" r="10053" b="6795"/>
          <a:stretch/>
        </p:blipFill>
        <p:spPr>
          <a:xfrm>
            <a:off x="540000" y="4839120"/>
            <a:ext cx="1834200" cy="1821960"/>
          </a:xfrm>
          <a:prstGeom prst="rect">
            <a:avLst/>
          </a:prstGeom>
          <a:ln w="0">
            <a:noFill/>
          </a:ln>
        </p:spPr>
      </p:pic>
      <p:sp>
        <p:nvSpPr>
          <p:cNvPr id="425" name="CaixaDeTexto 42"/>
          <p:cNvSpPr/>
          <p:nvPr/>
        </p:nvSpPr>
        <p:spPr>
          <a:xfrm>
            <a:off x="836640" y="5058720"/>
            <a:ext cx="278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6" name="Retângulo 45"/>
          <p:cNvSpPr/>
          <p:nvPr/>
        </p:nvSpPr>
        <p:spPr>
          <a:xfrm>
            <a:off x="7515000" y="5047200"/>
            <a:ext cx="1111680" cy="393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7" name="Retângulo 46"/>
          <p:cNvSpPr/>
          <p:nvPr/>
        </p:nvSpPr>
        <p:spPr>
          <a:xfrm>
            <a:off x="7045920" y="2370600"/>
            <a:ext cx="2050200" cy="3174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aixaDeTexto 43"/>
          <p:cNvSpPr/>
          <p:nvPr/>
        </p:nvSpPr>
        <p:spPr>
          <a:xfrm>
            <a:off x="7554240" y="2081160"/>
            <a:ext cx="1032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29" name="Seta: para a Direita 9"/>
          <p:cNvSpPr/>
          <p:nvPr/>
        </p:nvSpPr>
        <p:spPr>
          <a:xfrm rot="10800000">
            <a:off x="8746560" y="5090400"/>
            <a:ext cx="705960" cy="28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0" name="Imagem 81" descr=""/>
          <p:cNvPicPr/>
          <p:nvPr/>
        </p:nvPicPr>
        <p:blipFill>
          <a:blip r:embed="rId3"/>
          <a:stretch/>
        </p:blipFill>
        <p:spPr>
          <a:xfrm>
            <a:off x="657720" y="1453680"/>
            <a:ext cx="2834640" cy="1212480"/>
          </a:xfrm>
          <a:prstGeom prst="rect">
            <a:avLst/>
          </a:prstGeom>
          <a:ln w="0">
            <a:noFill/>
          </a:ln>
        </p:spPr>
      </p:pic>
      <p:pic>
        <p:nvPicPr>
          <p:cNvPr id="431" name="Imagem 82" descr=""/>
          <p:cNvPicPr/>
          <p:nvPr/>
        </p:nvPicPr>
        <p:blipFill>
          <a:blip r:embed="rId4"/>
          <a:stretch/>
        </p:blipFill>
        <p:spPr>
          <a:xfrm>
            <a:off x="673200" y="1465920"/>
            <a:ext cx="2819160" cy="120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76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33" name="CustomShape 77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34" name="CustomShape 78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35" name="Picture 18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618480" y="4847400"/>
            <a:ext cx="1613520" cy="1812240"/>
          </a:xfrm>
          <a:prstGeom prst="rect">
            <a:avLst/>
          </a:prstGeom>
          <a:ln w="0">
            <a:noFill/>
          </a:ln>
        </p:spPr>
      </p:pic>
      <p:sp>
        <p:nvSpPr>
          <p:cNvPr id="436" name="CaixaDeTexto 44"/>
          <p:cNvSpPr/>
          <p:nvPr/>
        </p:nvSpPr>
        <p:spPr>
          <a:xfrm>
            <a:off x="870840" y="506628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437" name="Imagem 83" descr=""/>
          <p:cNvPicPr/>
          <p:nvPr/>
        </p:nvPicPr>
        <p:blipFill>
          <a:blip r:embed="rId2"/>
          <a:stretch/>
        </p:blipFill>
        <p:spPr>
          <a:xfrm>
            <a:off x="687960" y="1454760"/>
            <a:ext cx="4531680" cy="3026160"/>
          </a:xfrm>
          <a:prstGeom prst="rect">
            <a:avLst/>
          </a:prstGeom>
          <a:ln w="0">
            <a:noFill/>
          </a:ln>
        </p:spPr>
      </p:pic>
      <p:sp>
        <p:nvSpPr>
          <p:cNvPr id="438" name="CaixaDeTexto 45"/>
          <p:cNvSpPr/>
          <p:nvPr/>
        </p:nvSpPr>
        <p:spPr>
          <a:xfrm>
            <a:off x="836640" y="5058720"/>
            <a:ext cx="278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Implemente uma soma recursiva de 0….N</a:t>
            </a:r>
            <a:endParaRPr b="0" lang="pt-BR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N = 3 | Soma = 3 + 2 + 1 ou 1 + 2 + 3</a:t>
            </a:r>
            <a:endParaRPr b="0" lang="pt-BR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N = 3 | Soma = 5 + 4 + 3 + 2 + 1 ou 1 + 2 + 3 + 4 + 5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1908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Implemente o Fibonacci Iterativo</a:t>
            </a:r>
            <a:endParaRPr b="0" lang="pt-BR" sz="18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3452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41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2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 vs Iteração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Cada situação demanda uma abordagem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Via de regra, a recursão apresenta </a:t>
            </a:r>
            <a:r>
              <a:rPr b="0" i="1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overhead </a:t>
            </a: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relação a iterativa</a:t>
            </a:r>
            <a:endParaRPr b="0" lang="pt-BR" sz="18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No entanto, veremos que em algumas situações a aplicação de recursão é sugestiva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45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6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47" name="Imagem 7" descr=""/>
          <p:cNvPicPr/>
          <p:nvPr/>
        </p:nvPicPr>
        <p:blipFill>
          <a:blip r:embed="rId1"/>
          <a:srcRect l="0" t="0" r="0" b="23947"/>
          <a:stretch/>
        </p:blipFill>
        <p:spPr>
          <a:xfrm>
            <a:off x="782640" y="4125600"/>
            <a:ext cx="3789720" cy="1587240"/>
          </a:xfrm>
          <a:prstGeom prst="rect">
            <a:avLst/>
          </a:prstGeom>
          <a:ln w="0">
            <a:noFill/>
          </a:ln>
        </p:spPr>
      </p:pic>
      <p:pic>
        <p:nvPicPr>
          <p:cNvPr id="448" name="Imagem 2" descr=""/>
          <p:cNvPicPr/>
          <p:nvPr/>
        </p:nvPicPr>
        <p:blipFill>
          <a:blip r:embed="rId2"/>
          <a:stretch/>
        </p:blipFill>
        <p:spPr>
          <a:xfrm>
            <a:off x="5975280" y="4317120"/>
            <a:ext cx="2156040" cy="99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44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4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</a:t>
            </a:r>
            <a:endParaRPr b="0" lang="pt-BR" sz="4200" spc="-1" strike="noStrike">
              <a:latin typeface="Arial"/>
            </a:endParaRPr>
          </a:p>
        </p:txBody>
      </p:sp>
      <p:sp>
        <p:nvSpPr>
          <p:cNvPr id="450" name="CustomShape 45"/>
          <p:cNvSpPr/>
          <p:nvPr/>
        </p:nvSpPr>
        <p:spPr>
          <a:xfrm>
            <a:off x="540000" y="4680000"/>
            <a:ext cx="9172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 Hierárquica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Verificadores de sintaxe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Banco de Dados 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Roteadores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Escalonadores de processos</a:t>
            </a:r>
            <a:endParaRPr b="0" lang="pt-BR" sz="1600" spc="-1" strike="noStrike"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55" name="Imagem 257" descr=""/>
          <p:cNvPicPr/>
          <p:nvPr/>
        </p:nvPicPr>
        <p:blipFill>
          <a:blip r:embed="rId1"/>
          <a:stretch/>
        </p:blipFill>
        <p:spPr>
          <a:xfrm>
            <a:off x="5235480" y="4092480"/>
            <a:ext cx="3904920" cy="2301480"/>
          </a:xfrm>
          <a:prstGeom prst="rect">
            <a:avLst/>
          </a:prstGeom>
          <a:ln w="0">
            <a:noFill/>
          </a:ln>
        </p:spPr>
      </p:pic>
      <p:pic>
        <p:nvPicPr>
          <p:cNvPr id="456" name="Imagem 258" descr=""/>
          <p:cNvPicPr/>
          <p:nvPr/>
        </p:nvPicPr>
        <p:blipFill>
          <a:blip r:embed="rId2"/>
          <a:stretch/>
        </p:blipFill>
        <p:spPr>
          <a:xfrm>
            <a:off x="5760720" y="1661040"/>
            <a:ext cx="2794680" cy="20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Conceitos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não contém ciclos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Grau: 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 de sub-árvores</a:t>
            </a:r>
            <a:endParaRPr b="0" lang="pt-BR" sz="16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Nós: A=2, C=3, D=0</a:t>
            </a:r>
            <a:endParaRPr b="0" lang="pt-BR" sz="16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Grau Árvore: 3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 entre o vértice até a raiz</a:t>
            </a:r>
            <a:endParaRPr b="0" lang="pt-BR" sz="16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Nós: D=2, I=3</a:t>
            </a:r>
            <a:endParaRPr b="0" lang="pt-BR" sz="1600" spc="-1" strike="noStrike">
              <a:latin typeface="Arial"/>
            </a:endParaRPr>
          </a:p>
          <a:p>
            <a:pPr lvl="3" marL="864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da Árvore: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0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61" name="Imagem 263" descr=""/>
          <p:cNvPicPr/>
          <p:nvPr/>
        </p:nvPicPr>
        <p:blipFill>
          <a:blip r:embed="rId1"/>
          <a:stretch/>
        </p:blipFill>
        <p:spPr>
          <a:xfrm>
            <a:off x="5018400" y="1541880"/>
            <a:ext cx="2476080" cy="1837800"/>
          </a:xfrm>
          <a:prstGeom prst="rect">
            <a:avLst/>
          </a:prstGeom>
          <a:ln w="0">
            <a:noFill/>
          </a:ln>
        </p:spPr>
      </p:pic>
      <p:pic>
        <p:nvPicPr>
          <p:cNvPr id="462" name="Imagem 264" descr=""/>
          <p:cNvPicPr/>
          <p:nvPr/>
        </p:nvPicPr>
        <p:blipFill>
          <a:blip r:embed="rId2"/>
          <a:stretch/>
        </p:blipFill>
        <p:spPr>
          <a:xfrm>
            <a:off x="5029200" y="4147920"/>
            <a:ext cx="2648160" cy="1974960"/>
          </a:xfrm>
          <a:prstGeom prst="rect">
            <a:avLst/>
          </a:prstGeom>
          <a:ln w="0">
            <a:noFill/>
          </a:ln>
        </p:spPr>
      </p:pic>
      <p:sp>
        <p:nvSpPr>
          <p:cNvPr id="463" name=""/>
          <p:cNvSpPr/>
          <p:nvPr/>
        </p:nvSpPr>
        <p:spPr>
          <a:xfrm>
            <a:off x="5940000" y="4147920"/>
            <a:ext cx="180000" cy="172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>
            <a:off x="5040000" y="5220000"/>
            <a:ext cx="180000" cy="1720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flipH="1">
            <a:off x="6840000" y="4536000"/>
            <a:ext cx="3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Binárias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18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Binárias tem grau 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Caminhamento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Pré-Ordem: raiz→esq→dir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Pós-Ordem: esq →dir→raiz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In-Ordem: esq→raiz→dir</a:t>
            </a:r>
            <a:endParaRPr b="0" lang="pt-BR" sz="16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Nível*: raizes(N=0)→raizes(N=1)….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Método não recursivo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(*) Árvore deve ser convertido em fila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70" name="Imagem 275" descr=""/>
          <p:cNvPicPr/>
          <p:nvPr/>
        </p:nvPicPr>
        <p:blipFill>
          <a:blip r:embed="rId1"/>
          <a:stretch/>
        </p:blipFill>
        <p:spPr>
          <a:xfrm>
            <a:off x="4308480" y="1842480"/>
            <a:ext cx="5082480" cy="1720080"/>
          </a:xfrm>
          <a:prstGeom prst="rect">
            <a:avLst/>
          </a:prstGeom>
          <a:ln w="0">
            <a:noFill/>
          </a:ln>
        </p:spPr>
      </p:pic>
      <p:pic>
        <p:nvPicPr>
          <p:cNvPr id="471" name="Imagem 276" descr=""/>
          <p:cNvPicPr/>
          <p:nvPr/>
        </p:nvPicPr>
        <p:blipFill>
          <a:blip r:embed="rId2"/>
          <a:stretch/>
        </p:blipFill>
        <p:spPr>
          <a:xfrm>
            <a:off x="4206240" y="4297680"/>
            <a:ext cx="4757760" cy="188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m 11" descr=""/>
          <p:cNvPicPr/>
          <p:nvPr/>
        </p:nvPicPr>
        <p:blipFill>
          <a:blip r:embed="rId1"/>
          <a:stretch/>
        </p:blipFill>
        <p:spPr>
          <a:xfrm>
            <a:off x="1077480" y="3455640"/>
            <a:ext cx="4921920" cy="204264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Funções que invocam a si mesma (laço)</a:t>
            </a:r>
            <a:endParaRPr b="0" lang="pt-BR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Critério de Parada</a:t>
            </a:r>
            <a:endParaRPr b="0" lang="pt-BR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Incremento ou Decremento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 rot="5475600">
            <a:off x="2091960" y="5376240"/>
            <a:ext cx="350280" cy="348480"/>
          </a:xfrm>
          <a:custGeom>
            <a:avLst/>
            <a:gdLst/>
            <a:ahLst/>
            <a:rect l="l" t="t" r="r" b="b"/>
            <a:pathLst>
              <a:path w="765" h="765">
                <a:moveTo>
                  <a:pt x="763" y="190"/>
                </a:moveTo>
                <a:lnTo>
                  <a:pt x="190" y="191"/>
                </a:lnTo>
                <a:lnTo>
                  <a:pt x="190" y="0"/>
                </a:lnTo>
                <a:lnTo>
                  <a:pt x="0" y="382"/>
                </a:lnTo>
                <a:lnTo>
                  <a:pt x="191" y="764"/>
                </a:lnTo>
                <a:lnTo>
                  <a:pt x="191" y="573"/>
                </a:lnTo>
                <a:lnTo>
                  <a:pt x="764" y="572"/>
                </a:lnTo>
                <a:lnTo>
                  <a:pt x="763" y="19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 rot="10815600">
            <a:off x="1294200" y="3981600"/>
            <a:ext cx="270720" cy="270720"/>
          </a:xfrm>
          <a:custGeom>
            <a:avLst/>
            <a:gdLst/>
            <a:ahLst/>
            <a:rect l="l" t="t" r="r" b="b"/>
            <a:pathLst>
              <a:path w="764" h="764">
                <a:moveTo>
                  <a:pt x="763" y="190"/>
                </a:moveTo>
                <a:lnTo>
                  <a:pt x="190" y="190"/>
                </a:lnTo>
                <a:lnTo>
                  <a:pt x="190" y="0"/>
                </a:lnTo>
                <a:lnTo>
                  <a:pt x="0" y="381"/>
                </a:lnTo>
                <a:lnTo>
                  <a:pt x="190" y="763"/>
                </a:lnTo>
                <a:lnTo>
                  <a:pt x="190" y="572"/>
                </a:lnTo>
                <a:lnTo>
                  <a:pt x="763" y="572"/>
                </a:lnTo>
                <a:lnTo>
                  <a:pt x="763" y="19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Implementação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18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5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76" name="Imagem 281" descr=""/>
          <p:cNvPicPr/>
          <p:nvPr/>
        </p:nvPicPr>
        <p:blipFill>
          <a:blip r:embed="rId1"/>
          <a:stretch/>
        </p:blipFill>
        <p:spPr>
          <a:xfrm>
            <a:off x="6108480" y="1645920"/>
            <a:ext cx="2574720" cy="1825200"/>
          </a:xfrm>
          <a:prstGeom prst="rect">
            <a:avLst/>
          </a:prstGeom>
          <a:ln w="0">
            <a:noFill/>
          </a:ln>
        </p:spPr>
      </p:pic>
      <p:pic>
        <p:nvPicPr>
          <p:cNvPr id="477" name="Imagem 2" descr=""/>
          <p:cNvPicPr/>
          <p:nvPr/>
        </p:nvPicPr>
        <p:blipFill>
          <a:blip r:embed="rId2"/>
          <a:stretch/>
        </p:blipFill>
        <p:spPr>
          <a:xfrm>
            <a:off x="313560" y="1533960"/>
            <a:ext cx="4338000" cy="528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8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82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4640" cy="2759760"/>
          </a:xfrm>
          <a:prstGeom prst="rect">
            <a:avLst/>
          </a:prstGeom>
          <a:ln w="0">
            <a:noFill/>
          </a:ln>
        </p:spPr>
      </p:pic>
      <p:pic>
        <p:nvPicPr>
          <p:cNvPr id="483" name="Imagem 2" descr=""/>
          <p:cNvPicPr/>
          <p:nvPr/>
        </p:nvPicPr>
        <p:blipFill>
          <a:blip r:embed="rId2"/>
          <a:stretch/>
        </p:blipFill>
        <p:spPr>
          <a:xfrm>
            <a:off x="226800" y="1601640"/>
            <a:ext cx="3415320" cy="505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18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86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7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88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4640" cy="2759760"/>
          </a:xfrm>
          <a:prstGeom prst="rect">
            <a:avLst/>
          </a:prstGeom>
          <a:ln w="0">
            <a:noFill/>
          </a:ln>
        </p:spPr>
      </p:pic>
      <p:pic>
        <p:nvPicPr>
          <p:cNvPr id="489" name="Imagem 2" descr=""/>
          <p:cNvPicPr/>
          <p:nvPr/>
        </p:nvPicPr>
        <p:blipFill>
          <a:blip r:embed="rId2"/>
          <a:srcRect l="0" t="0" r="0" b="69055"/>
          <a:stretch/>
        </p:blipFill>
        <p:spPr>
          <a:xfrm>
            <a:off x="226800" y="1601640"/>
            <a:ext cx="3415320" cy="156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18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494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4640" cy="2759760"/>
          </a:xfrm>
          <a:prstGeom prst="rect">
            <a:avLst/>
          </a:prstGeom>
          <a:ln w="0">
            <a:noFill/>
          </a:ln>
        </p:spPr>
      </p:pic>
      <p:pic>
        <p:nvPicPr>
          <p:cNvPr id="495" name="Imagem 2" descr=""/>
          <p:cNvPicPr/>
          <p:nvPr/>
        </p:nvPicPr>
        <p:blipFill>
          <a:blip r:embed="rId2"/>
          <a:srcRect l="0" t="29954" r="0" b="37427"/>
          <a:stretch/>
        </p:blipFill>
        <p:spPr>
          <a:xfrm>
            <a:off x="226800" y="3115080"/>
            <a:ext cx="3415320" cy="16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Caminhamento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18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00" name="Imagem 301" descr=""/>
          <p:cNvPicPr/>
          <p:nvPr/>
        </p:nvPicPr>
        <p:blipFill>
          <a:blip r:embed="rId1"/>
          <a:stretch/>
        </p:blipFill>
        <p:spPr>
          <a:xfrm>
            <a:off x="3777840" y="1747800"/>
            <a:ext cx="6074640" cy="2759760"/>
          </a:xfrm>
          <a:prstGeom prst="rect">
            <a:avLst/>
          </a:prstGeom>
          <a:ln w="0">
            <a:noFill/>
          </a:ln>
        </p:spPr>
      </p:pic>
      <p:pic>
        <p:nvPicPr>
          <p:cNvPr id="501" name="Imagem 2" descr=""/>
          <p:cNvPicPr/>
          <p:nvPr/>
        </p:nvPicPr>
        <p:blipFill>
          <a:blip r:embed="rId2"/>
          <a:srcRect l="0" t="63762" r="0" b="6"/>
          <a:stretch/>
        </p:blipFill>
        <p:spPr>
          <a:xfrm>
            <a:off x="226800" y="4823280"/>
            <a:ext cx="3415320" cy="182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Imagem 310" descr=""/>
          <p:cNvPicPr/>
          <p:nvPr/>
        </p:nvPicPr>
        <p:blipFill>
          <a:blip r:embed="rId1"/>
          <a:stretch/>
        </p:blipFill>
        <p:spPr>
          <a:xfrm>
            <a:off x="3360240" y="2252880"/>
            <a:ext cx="6539400" cy="3053160"/>
          </a:xfrm>
          <a:prstGeom prst="rect">
            <a:avLst/>
          </a:prstGeom>
          <a:ln w="0">
            <a:noFill/>
          </a:ln>
        </p:spPr>
      </p:pic>
      <p:sp>
        <p:nvSpPr>
          <p:cNvPr id="503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- Exercício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180000" y="1836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    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de um tradutor de código morse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6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507" name="Imagem 308" descr=""/>
          <p:cNvPicPr/>
          <p:nvPr/>
        </p:nvPicPr>
        <p:blipFill>
          <a:blip r:embed="rId2"/>
          <a:stretch/>
        </p:blipFill>
        <p:spPr>
          <a:xfrm>
            <a:off x="726840" y="2730600"/>
            <a:ext cx="2795400" cy="2149200"/>
          </a:xfrm>
          <a:prstGeom prst="rect">
            <a:avLst/>
          </a:prstGeom>
          <a:ln w="0">
            <a:noFill/>
          </a:ln>
        </p:spPr>
      </p:pic>
      <p:pic>
        <p:nvPicPr>
          <p:cNvPr id="508" name="Imagem 309" descr=""/>
          <p:cNvPicPr/>
          <p:nvPr/>
        </p:nvPicPr>
        <p:blipFill>
          <a:blip r:embed="rId3"/>
          <a:stretch/>
        </p:blipFill>
        <p:spPr>
          <a:xfrm>
            <a:off x="559800" y="4956840"/>
            <a:ext cx="2599560" cy="49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Picture 2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899640" y="4838400"/>
            <a:ext cx="1800000" cy="1821240"/>
          </a:xfrm>
          <a:prstGeom prst="rect">
            <a:avLst/>
          </a:prstGeom>
          <a:ln w="0">
            <a:noFill/>
          </a:ln>
        </p:spPr>
      </p:pic>
      <p:sp>
        <p:nvSpPr>
          <p:cNvPr id="143" name="CaixaDeTexto 13"/>
          <p:cNvSpPr/>
          <p:nvPr/>
        </p:nvSpPr>
        <p:spPr>
          <a:xfrm>
            <a:off x="1011960" y="5226120"/>
            <a:ext cx="179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4" name="Imagem 3" descr=""/>
          <p:cNvPicPr/>
          <p:nvPr/>
        </p:nvPicPr>
        <p:blipFill>
          <a:blip r:embed="rId2"/>
          <a:stretch/>
        </p:blipFill>
        <p:spPr>
          <a:xfrm>
            <a:off x="850680" y="1620000"/>
            <a:ext cx="4532040" cy="26996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 rot="10612800">
            <a:off x="2281320" y="4103640"/>
            <a:ext cx="310320" cy="1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778680" y="3780000"/>
            <a:ext cx="1745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latin typeface="Arial"/>
              </a:rPr>
              <a:t>print(‘main’)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7" name="CaixaDeTexto 29"/>
          <p:cNvSpPr/>
          <p:nvPr/>
        </p:nvSpPr>
        <p:spPr>
          <a:xfrm>
            <a:off x="1147320" y="5028840"/>
            <a:ext cx="63648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78680" y="4382280"/>
            <a:ext cx="19209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latin typeface="Arial"/>
              </a:rPr>
              <a:t>print(‘voltei main’)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8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9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2" name="Picture 1" descr="Foto de Old Monitor De Computador e mais fotos de stock de Computador -  Computador, Antigo, Monitor de computador - iStock"/>
          <p:cNvPicPr/>
          <p:nvPr/>
        </p:nvPicPr>
        <p:blipFill>
          <a:blip r:embed="rId1"/>
          <a:srcRect l="9467" t="9711" r="10053" b="6795"/>
          <a:stretch/>
        </p:blipFill>
        <p:spPr>
          <a:xfrm>
            <a:off x="900000" y="4888800"/>
            <a:ext cx="1770840" cy="1758960"/>
          </a:xfrm>
          <a:prstGeom prst="rect">
            <a:avLst/>
          </a:prstGeom>
          <a:ln w="0">
            <a:noFill/>
          </a:ln>
        </p:spPr>
      </p:pic>
      <p:sp>
        <p:nvSpPr>
          <p:cNvPr id="153" name="Retângulo 14"/>
          <p:cNvSpPr/>
          <p:nvPr/>
        </p:nvSpPr>
        <p:spPr>
          <a:xfrm>
            <a:off x="7312320" y="5040000"/>
            <a:ext cx="1687320" cy="429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Retângulo 3"/>
          <p:cNvSpPr/>
          <p:nvPr/>
        </p:nvSpPr>
        <p:spPr>
          <a:xfrm>
            <a:off x="7181640" y="2505600"/>
            <a:ext cx="1979280" cy="30646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aixaDeTexto 4"/>
          <p:cNvSpPr/>
          <p:nvPr/>
        </p:nvSpPr>
        <p:spPr>
          <a:xfrm>
            <a:off x="7441200" y="222588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Seta: para a Direita 21"/>
          <p:cNvSpPr/>
          <p:nvPr/>
        </p:nvSpPr>
        <p:spPr>
          <a:xfrm rot="10800000">
            <a:off x="8823240" y="5131440"/>
            <a:ext cx="681840" cy="27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7" name="Imagem 1" descr=""/>
          <p:cNvPicPr/>
          <p:nvPr/>
        </p:nvPicPr>
        <p:blipFill>
          <a:blip r:embed="rId2"/>
          <a:stretch/>
        </p:blipFill>
        <p:spPr>
          <a:xfrm>
            <a:off x="1013400" y="1620000"/>
            <a:ext cx="2736720" cy="117072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"/>
          <p:cNvSpPr/>
          <p:nvPr/>
        </p:nvSpPr>
        <p:spPr>
          <a:xfrm>
            <a:off x="1147320" y="5028840"/>
            <a:ext cx="636480" cy="15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0" name="CustomShape 12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Imagem 20" descr=""/>
          <p:cNvPicPr/>
          <p:nvPr/>
        </p:nvPicPr>
        <p:blipFill>
          <a:blip r:embed="rId1"/>
          <a:stretch/>
        </p:blipFill>
        <p:spPr>
          <a:xfrm>
            <a:off x="2049840" y="2800080"/>
            <a:ext cx="2873520" cy="123984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22" descr=""/>
          <p:cNvPicPr/>
          <p:nvPr/>
        </p:nvPicPr>
        <p:blipFill>
          <a:blip r:embed="rId2"/>
          <a:stretch/>
        </p:blipFill>
        <p:spPr>
          <a:xfrm>
            <a:off x="967320" y="1440000"/>
            <a:ext cx="2819880" cy="1232280"/>
          </a:xfrm>
          <a:prstGeom prst="rect">
            <a:avLst/>
          </a:prstGeom>
          <a:ln w="0">
            <a:noFill/>
          </a:ln>
        </p:spPr>
      </p:pic>
      <p:sp>
        <p:nvSpPr>
          <p:cNvPr id="164" name="Conector: Angulado 30"/>
          <p:cNvSpPr/>
          <p:nvPr/>
        </p:nvSpPr>
        <p:spPr>
          <a:xfrm flipH="1" rot="16200000">
            <a:off x="1391400" y="2761560"/>
            <a:ext cx="746640" cy="56952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5" name="Picture 3" descr="Foto de Old Monitor De Computador e mais fotos de stock de Computador -  Computador, Antigo, Monitor de computador - iStock"/>
          <p:cNvPicPr/>
          <p:nvPr/>
        </p:nvPicPr>
        <p:blipFill>
          <a:blip r:embed="rId3"/>
          <a:srcRect l="9467" t="9711" r="10053" b="6795"/>
          <a:stretch/>
        </p:blipFill>
        <p:spPr>
          <a:xfrm>
            <a:off x="849960" y="4830840"/>
            <a:ext cx="1829520" cy="1817280"/>
          </a:xfrm>
          <a:prstGeom prst="rect">
            <a:avLst/>
          </a:prstGeom>
          <a:ln w="0">
            <a:noFill/>
          </a:ln>
        </p:spPr>
      </p:pic>
      <p:sp>
        <p:nvSpPr>
          <p:cNvPr id="166" name="Retângulo 16"/>
          <p:cNvSpPr/>
          <p:nvPr/>
        </p:nvSpPr>
        <p:spPr>
          <a:xfrm>
            <a:off x="7560000" y="5038200"/>
            <a:ext cx="1619640" cy="392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Retângulo 17"/>
          <p:cNvSpPr/>
          <p:nvPr/>
        </p:nvSpPr>
        <p:spPr>
          <a:xfrm>
            <a:off x="7339680" y="2368440"/>
            <a:ext cx="2045160" cy="31662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aixaDeTexto 18"/>
          <p:cNvSpPr/>
          <p:nvPr/>
        </p:nvSpPr>
        <p:spPr>
          <a:xfrm>
            <a:off x="7632720" y="207936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Retângulo 25"/>
          <p:cNvSpPr/>
          <p:nvPr/>
        </p:nvSpPr>
        <p:spPr>
          <a:xfrm>
            <a:off x="7560000" y="4541040"/>
            <a:ext cx="1619640" cy="392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Seta: para a Direita 28"/>
          <p:cNvSpPr/>
          <p:nvPr/>
        </p:nvSpPr>
        <p:spPr>
          <a:xfrm rot="10800000">
            <a:off x="9036000" y="4596120"/>
            <a:ext cx="704520" cy="28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Imagem 21" descr=""/>
          <p:cNvPicPr/>
          <p:nvPr/>
        </p:nvPicPr>
        <p:blipFill>
          <a:blip r:embed="rId4"/>
          <a:stretch/>
        </p:blipFill>
        <p:spPr>
          <a:xfrm>
            <a:off x="967320" y="1453680"/>
            <a:ext cx="2827440" cy="120924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6" descr=""/>
          <p:cNvPicPr/>
          <p:nvPr/>
        </p:nvPicPr>
        <p:blipFill>
          <a:blip r:embed="rId5"/>
          <a:stretch/>
        </p:blipFill>
        <p:spPr>
          <a:xfrm>
            <a:off x="2080440" y="2809440"/>
            <a:ext cx="2842920" cy="1247760"/>
          </a:xfrm>
          <a:prstGeom prst="rect">
            <a:avLst/>
          </a:prstGeom>
          <a:ln w="0">
            <a:noFill/>
          </a:ln>
        </p:spPr>
      </p:pic>
      <p:sp>
        <p:nvSpPr>
          <p:cNvPr id="173" name="CaixaDeTexto 15"/>
          <p:cNvSpPr/>
          <p:nvPr/>
        </p:nvSpPr>
        <p:spPr>
          <a:xfrm>
            <a:off x="1147320" y="5028840"/>
            <a:ext cx="636480" cy="18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5"/>
          <p:cNvSpPr/>
          <p:nvPr/>
        </p:nvSpPr>
        <p:spPr>
          <a:xfrm>
            <a:off x="1028160" y="1739520"/>
            <a:ext cx="74314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Imagem 5" descr=""/>
          <p:cNvPicPr/>
          <p:nvPr/>
        </p:nvPicPr>
        <p:blipFill>
          <a:blip r:embed="rId1"/>
          <a:stretch/>
        </p:blipFill>
        <p:spPr>
          <a:xfrm>
            <a:off x="1986120" y="2955960"/>
            <a:ext cx="2822400" cy="121788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8" descr=""/>
          <p:cNvPicPr/>
          <p:nvPr/>
        </p:nvPicPr>
        <p:blipFill>
          <a:blip r:embed="rId2"/>
          <a:stretch/>
        </p:blipFill>
        <p:spPr>
          <a:xfrm>
            <a:off x="922680" y="1620000"/>
            <a:ext cx="2769840" cy="1210680"/>
          </a:xfrm>
          <a:prstGeom prst="rect">
            <a:avLst/>
          </a:prstGeom>
          <a:ln w="0">
            <a:noFill/>
          </a:ln>
        </p:spPr>
      </p:pic>
      <p:pic>
        <p:nvPicPr>
          <p:cNvPr id="179" name="Imagem 24" descr=""/>
          <p:cNvPicPr/>
          <p:nvPr/>
        </p:nvPicPr>
        <p:blipFill>
          <a:blip r:embed="rId3"/>
          <a:stretch/>
        </p:blipFill>
        <p:spPr>
          <a:xfrm>
            <a:off x="3261240" y="4299120"/>
            <a:ext cx="2792520" cy="1195200"/>
          </a:xfrm>
          <a:prstGeom prst="rect">
            <a:avLst/>
          </a:prstGeom>
          <a:ln w="0">
            <a:noFill/>
          </a:ln>
        </p:spPr>
      </p:pic>
      <p:sp>
        <p:nvSpPr>
          <p:cNvPr id="180" name="Conector: Angulado 1"/>
          <p:cNvSpPr/>
          <p:nvPr/>
        </p:nvSpPr>
        <p:spPr>
          <a:xfrm flipH="1" rot="16200000">
            <a:off x="1339200" y="2918160"/>
            <a:ext cx="733320" cy="55944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ector: Angulado 34"/>
          <p:cNvSpPr/>
          <p:nvPr/>
        </p:nvSpPr>
        <p:spPr>
          <a:xfrm flipH="1" rot="16200000">
            <a:off x="2612160" y="4248360"/>
            <a:ext cx="714960" cy="58140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9"/>
          <p:cNvSpPr/>
          <p:nvPr/>
        </p:nvSpPr>
        <p:spPr>
          <a:xfrm>
            <a:off x="6980400" y="267948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3" name="Picture 4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807480" y="4950360"/>
            <a:ext cx="1797120" cy="1785240"/>
          </a:xfrm>
          <a:prstGeom prst="rect">
            <a:avLst/>
          </a:prstGeom>
          <a:ln w="0">
            <a:noFill/>
          </a:ln>
        </p:spPr>
      </p:pic>
      <p:sp>
        <p:nvSpPr>
          <p:cNvPr id="184" name="Retângulo 18"/>
          <p:cNvSpPr/>
          <p:nvPr/>
        </p:nvSpPr>
        <p:spPr>
          <a:xfrm>
            <a:off x="7380000" y="5154480"/>
            <a:ext cx="1619640" cy="385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Retângulo 19"/>
          <p:cNvSpPr/>
          <p:nvPr/>
        </p:nvSpPr>
        <p:spPr>
          <a:xfrm>
            <a:off x="7182000" y="2531880"/>
            <a:ext cx="2008800" cy="31100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aixaDeTexto 21"/>
          <p:cNvSpPr/>
          <p:nvPr/>
        </p:nvSpPr>
        <p:spPr>
          <a:xfrm>
            <a:off x="7456680" y="224820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Retângulo 23"/>
          <p:cNvSpPr/>
          <p:nvPr/>
        </p:nvSpPr>
        <p:spPr>
          <a:xfrm>
            <a:off x="7380000" y="4666320"/>
            <a:ext cx="1619640" cy="385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Retângulo 27"/>
          <p:cNvSpPr/>
          <p:nvPr/>
        </p:nvSpPr>
        <p:spPr>
          <a:xfrm>
            <a:off x="7380000" y="4174560"/>
            <a:ext cx="1619640" cy="385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print_rec(1)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Seta: para a Direita 29"/>
          <p:cNvSpPr/>
          <p:nvPr/>
        </p:nvSpPr>
        <p:spPr>
          <a:xfrm rot="10800000">
            <a:off x="8848080" y="4220640"/>
            <a:ext cx="691920" cy="28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Imagem 16" descr=""/>
          <p:cNvPicPr/>
          <p:nvPr/>
        </p:nvPicPr>
        <p:blipFill>
          <a:blip r:embed="rId5"/>
          <a:stretch/>
        </p:blipFill>
        <p:spPr>
          <a:xfrm>
            <a:off x="922680" y="1633680"/>
            <a:ext cx="2777400" cy="118764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25" descr=""/>
          <p:cNvPicPr/>
          <p:nvPr/>
        </p:nvPicPr>
        <p:blipFill>
          <a:blip r:embed="rId6"/>
          <a:stretch/>
        </p:blipFill>
        <p:spPr>
          <a:xfrm>
            <a:off x="2016360" y="2964960"/>
            <a:ext cx="2792160" cy="1225800"/>
          </a:xfrm>
          <a:prstGeom prst="rect">
            <a:avLst/>
          </a:prstGeom>
          <a:ln w="0">
            <a:noFill/>
          </a:ln>
        </p:spPr>
      </p:pic>
      <p:pic>
        <p:nvPicPr>
          <p:cNvPr id="192" name="Imagem 9" descr=""/>
          <p:cNvPicPr/>
          <p:nvPr/>
        </p:nvPicPr>
        <p:blipFill>
          <a:blip r:embed="rId7"/>
          <a:stretch/>
        </p:blipFill>
        <p:spPr>
          <a:xfrm>
            <a:off x="3290040" y="4310640"/>
            <a:ext cx="2754360" cy="1188000"/>
          </a:xfrm>
          <a:prstGeom prst="rect">
            <a:avLst/>
          </a:prstGeom>
          <a:ln w="0">
            <a:noFill/>
          </a:ln>
        </p:spPr>
      </p:pic>
      <p:sp>
        <p:nvSpPr>
          <p:cNvPr id="193" name="CaixaDeTexto 17"/>
          <p:cNvSpPr/>
          <p:nvPr/>
        </p:nvSpPr>
        <p:spPr>
          <a:xfrm>
            <a:off x="1039320" y="5100840"/>
            <a:ext cx="63648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64880" y="720000"/>
            <a:ext cx="271476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9"/>
          <p:cNvSpPr/>
          <p:nvPr/>
        </p:nvSpPr>
        <p:spPr>
          <a:xfrm>
            <a:off x="952560" y="1565280"/>
            <a:ext cx="781416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6" name="CustomShape 20"/>
          <p:cNvSpPr/>
          <p:nvPr/>
        </p:nvSpPr>
        <p:spPr>
          <a:xfrm>
            <a:off x="7608600" y="6922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21"/>
          <p:cNvSpPr/>
          <p:nvPr/>
        </p:nvSpPr>
        <p:spPr>
          <a:xfrm>
            <a:off x="897120" y="6922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8" name="Imagem 10" descr=""/>
          <p:cNvPicPr/>
          <p:nvPr/>
        </p:nvPicPr>
        <p:blipFill>
          <a:blip r:embed="rId1"/>
          <a:stretch/>
        </p:blipFill>
        <p:spPr>
          <a:xfrm>
            <a:off x="1959120" y="2844720"/>
            <a:ext cx="2968200" cy="128052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12" descr=""/>
          <p:cNvPicPr/>
          <p:nvPr/>
        </p:nvPicPr>
        <p:blipFill>
          <a:blip r:embed="rId2"/>
          <a:stretch/>
        </p:blipFill>
        <p:spPr>
          <a:xfrm>
            <a:off x="841320" y="1440000"/>
            <a:ext cx="2912400" cy="1272960"/>
          </a:xfrm>
          <a:prstGeom prst="rect">
            <a:avLst/>
          </a:prstGeom>
          <a:ln w="0">
            <a:noFill/>
          </a:ln>
        </p:spPr>
      </p:pic>
      <p:pic>
        <p:nvPicPr>
          <p:cNvPr id="200" name="Imagem 13" descr=""/>
          <p:cNvPicPr/>
          <p:nvPr/>
        </p:nvPicPr>
        <p:blipFill>
          <a:blip r:embed="rId3"/>
          <a:stretch/>
        </p:blipFill>
        <p:spPr>
          <a:xfrm>
            <a:off x="3300480" y="4257000"/>
            <a:ext cx="2936160" cy="1257120"/>
          </a:xfrm>
          <a:prstGeom prst="rect">
            <a:avLst/>
          </a:prstGeom>
          <a:ln w="0">
            <a:noFill/>
          </a:ln>
        </p:spPr>
      </p:pic>
      <p:sp>
        <p:nvSpPr>
          <p:cNvPr id="201" name="Conector: Angulado 2"/>
          <p:cNvSpPr/>
          <p:nvPr/>
        </p:nvSpPr>
        <p:spPr>
          <a:xfrm flipH="1" rot="16200000">
            <a:off x="1278720" y="2805120"/>
            <a:ext cx="771120" cy="58788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onector: Angulado 3"/>
          <p:cNvSpPr/>
          <p:nvPr/>
        </p:nvSpPr>
        <p:spPr>
          <a:xfrm flipH="1" rot="16200000">
            <a:off x="2618280" y="4204080"/>
            <a:ext cx="751680" cy="61128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: Angulado 43"/>
          <p:cNvSpPr/>
          <p:nvPr/>
        </p:nvSpPr>
        <p:spPr>
          <a:xfrm>
            <a:off x="4025520" y="5514840"/>
            <a:ext cx="611280" cy="596160"/>
          </a:xfrm>
          <a:prstGeom prst="bentConnector3">
            <a:avLst>
              <a:gd name="adj1" fmla="val 1613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aixaDeTexto 10"/>
          <p:cNvSpPr/>
          <p:nvPr/>
        </p:nvSpPr>
        <p:spPr>
          <a:xfrm>
            <a:off x="7219440" y="255420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5" name="Picture 5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720000" y="4942080"/>
            <a:ext cx="1889640" cy="1877040"/>
          </a:xfrm>
          <a:prstGeom prst="rect">
            <a:avLst/>
          </a:prstGeom>
          <a:ln w="0">
            <a:noFill/>
          </a:ln>
        </p:spPr>
      </p:pic>
      <p:sp>
        <p:nvSpPr>
          <p:cNvPr id="206" name="CaixaDeTexto 32"/>
          <p:cNvSpPr/>
          <p:nvPr/>
        </p:nvSpPr>
        <p:spPr>
          <a:xfrm>
            <a:off x="7219440" y="255420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Retângulo 33"/>
          <p:cNvSpPr/>
          <p:nvPr/>
        </p:nvSpPr>
        <p:spPr>
          <a:xfrm>
            <a:off x="7560000" y="5156640"/>
            <a:ext cx="1799640" cy="405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Retângulo 35"/>
          <p:cNvSpPr/>
          <p:nvPr/>
        </p:nvSpPr>
        <p:spPr>
          <a:xfrm>
            <a:off x="7423200" y="2399040"/>
            <a:ext cx="2112120" cy="32702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aixaDeTexto 36"/>
          <p:cNvSpPr/>
          <p:nvPr/>
        </p:nvSpPr>
        <p:spPr>
          <a:xfrm>
            <a:off x="7749360" y="210060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Retângulo 37"/>
          <p:cNvSpPr/>
          <p:nvPr/>
        </p:nvSpPr>
        <p:spPr>
          <a:xfrm>
            <a:off x="7560000" y="4642920"/>
            <a:ext cx="1799640" cy="405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Retângulo 39"/>
          <p:cNvSpPr/>
          <p:nvPr/>
        </p:nvSpPr>
        <p:spPr>
          <a:xfrm>
            <a:off x="7560000" y="4125960"/>
            <a:ext cx="1799640" cy="405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print_rec(1)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Retângulo 40"/>
          <p:cNvSpPr/>
          <p:nvPr/>
        </p:nvSpPr>
        <p:spPr>
          <a:xfrm>
            <a:off x="7560000" y="3628800"/>
            <a:ext cx="1799640" cy="4050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print_rec(0)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Seta: para a Direita 41"/>
          <p:cNvSpPr/>
          <p:nvPr/>
        </p:nvSpPr>
        <p:spPr>
          <a:xfrm rot="10800000">
            <a:off x="9172440" y="3683160"/>
            <a:ext cx="727560" cy="297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4" name="Imagem 27" descr=""/>
          <p:cNvPicPr/>
          <p:nvPr/>
        </p:nvPicPr>
        <p:blipFill>
          <a:blip r:embed="rId5"/>
          <a:stretch/>
        </p:blipFill>
        <p:spPr>
          <a:xfrm>
            <a:off x="841320" y="1454040"/>
            <a:ext cx="2920320" cy="1249200"/>
          </a:xfrm>
          <a:prstGeom prst="rect">
            <a:avLst/>
          </a:prstGeom>
          <a:ln w="0">
            <a:noFill/>
          </a:ln>
        </p:spPr>
      </p:pic>
      <p:pic>
        <p:nvPicPr>
          <p:cNvPr id="215" name="Imagem 28" descr=""/>
          <p:cNvPicPr/>
          <p:nvPr/>
        </p:nvPicPr>
        <p:blipFill>
          <a:blip r:embed="rId6"/>
          <a:stretch/>
        </p:blipFill>
        <p:spPr>
          <a:xfrm>
            <a:off x="1991160" y="2854440"/>
            <a:ext cx="2936160" cy="1288800"/>
          </a:xfrm>
          <a:prstGeom prst="rect">
            <a:avLst/>
          </a:prstGeom>
          <a:ln w="0">
            <a:noFill/>
          </a:ln>
        </p:spPr>
      </p:pic>
      <p:pic>
        <p:nvPicPr>
          <p:cNvPr id="216" name="Imagem 29" descr=""/>
          <p:cNvPicPr/>
          <p:nvPr/>
        </p:nvPicPr>
        <p:blipFill>
          <a:blip r:embed="rId7"/>
          <a:stretch/>
        </p:blipFill>
        <p:spPr>
          <a:xfrm>
            <a:off x="3330360" y="4269240"/>
            <a:ext cx="2896560" cy="1249200"/>
          </a:xfrm>
          <a:prstGeom prst="rect">
            <a:avLst/>
          </a:prstGeom>
          <a:ln w="0">
            <a:noFill/>
          </a:ln>
        </p:spPr>
      </p:pic>
      <p:pic>
        <p:nvPicPr>
          <p:cNvPr id="217" name="Imagem 14" descr=""/>
          <p:cNvPicPr/>
          <p:nvPr/>
        </p:nvPicPr>
        <p:blipFill>
          <a:blip r:embed="rId8"/>
          <a:stretch/>
        </p:blipFill>
        <p:spPr>
          <a:xfrm>
            <a:off x="4637520" y="5741640"/>
            <a:ext cx="2323440" cy="739440"/>
          </a:xfrm>
          <a:prstGeom prst="rect">
            <a:avLst/>
          </a:prstGeom>
          <a:ln w="0">
            <a:noFill/>
          </a:ln>
        </p:spPr>
      </p:pic>
      <p:sp>
        <p:nvSpPr>
          <p:cNvPr id="218" name="Sinal de Multiplicação 5"/>
          <p:cNvSpPr/>
          <p:nvPr/>
        </p:nvSpPr>
        <p:spPr>
          <a:xfrm>
            <a:off x="6977880" y="5932440"/>
            <a:ext cx="488520" cy="417240"/>
          </a:xfrm>
          <a:prstGeom prst="mathMultiply">
            <a:avLst>
              <a:gd name="adj1" fmla="val 23520"/>
            </a:avLst>
          </a:prstGeom>
          <a:solidFill>
            <a:srgbClr val="c0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aixaDeTexto 25"/>
          <p:cNvSpPr/>
          <p:nvPr/>
        </p:nvSpPr>
        <p:spPr>
          <a:xfrm>
            <a:off x="1039320" y="5100840"/>
            <a:ext cx="63648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164880" y="720360"/>
            <a:ext cx="271476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23"/>
          <p:cNvSpPr/>
          <p:nvPr/>
        </p:nvSpPr>
        <p:spPr>
          <a:xfrm>
            <a:off x="978480" y="1564920"/>
            <a:ext cx="777492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2" name="CustomShape 24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25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4" name="Imagem 15" descr=""/>
          <p:cNvPicPr/>
          <p:nvPr/>
        </p:nvPicPr>
        <p:blipFill>
          <a:blip r:embed="rId1"/>
          <a:stretch/>
        </p:blipFill>
        <p:spPr>
          <a:xfrm>
            <a:off x="1980360" y="2837520"/>
            <a:ext cx="2953080" cy="1274400"/>
          </a:xfrm>
          <a:prstGeom prst="rect">
            <a:avLst/>
          </a:prstGeom>
          <a:ln w="0">
            <a:noFill/>
          </a:ln>
        </p:spPr>
      </p:pic>
      <p:pic>
        <p:nvPicPr>
          <p:cNvPr id="225" name="Imagem 17" descr=""/>
          <p:cNvPicPr/>
          <p:nvPr/>
        </p:nvPicPr>
        <p:blipFill>
          <a:blip r:embed="rId2"/>
          <a:stretch/>
        </p:blipFill>
        <p:spPr>
          <a:xfrm>
            <a:off x="867600" y="1440000"/>
            <a:ext cx="2898000" cy="1266480"/>
          </a:xfrm>
          <a:prstGeom prst="rect">
            <a:avLst/>
          </a:prstGeom>
          <a:ln w="0">
            <a:noFill/>
          </a:ln>
        </p:spPr>
      </p:pic>
      <p:pic>
        <p:nvPicPr>
          <p:cNvPr id="226" name="Imagem 18" descr=""/>
          <p:cNvPicPr/>
          <p:nvPr/>
        </p:nvPicPr>
        <p:blipFill>
          <a:blip r:embed="rId3"/>
          <a:stretch/>
        </p:blipFill>
        <p:spPr>
          <a:xfrm>
            <a:off x="3314520" y="4242960"/>
            <a:ext cx="2921400" cy="1250640"/>
          </a:xfrm>
          <a:prstGeom prst="rect">
            <a:avLst/>
          </a:prstGeom>
          <a:ln w="0">
            <a:noFill/>
          </a:ln>
        </p:spPr>
      </p:pic>
      <p:sp>
        <p:nvSpPr>
          <p:cNvPr id="227" name="Conector: Angulado 4"/>
          <p:cNvSpPr/>
          <p:nvPr/>
        </p:nvSpPr>
        <p:spPr>
          <a:xfrm flipH="1" rot="16200000">
            <a:off x="1303560" y="2798280"/>
            <a:ext cx="767160" cy="58500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onector: Angulado 5"/>
          <p:cNvSpPr/>
          <p:nvPr/>
        </p:nvSpPr>
        <p:spPr>
          <a:xfrm flipH="1" rot="16200000">
            <a:off x="2635920" y="4190040"/>
            <a:ext cx="747720" cy="607680"/>
          </a:xfrm>
          <a:prstGeom prst="bentConnector2">
            <a:avLst/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aixaDeTexto 2"/>
          <p:cNvSpPr/>
          <p:nvPr/>
        </p:nvSpPr>
        <p:spPr>
          <a:xfrm>
            <a:off x="7213320" y="2548800"/>
            <a:ext cx="324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0" name="Picture 6" descr="Foto de Old Monitor De Computador e mais fotos de stock de Computador -  Computador, Antigo, Monitor de computador - iStock"/>
          <p:cNvPicPr/>
          <p:nvPr/>
        </p:nvPicPr>
        <p:blipFill>
          <a:blip r:embed="rId4"/>
          <a:srcRect l="9467" t="9711" r="10053" b="6795"/>
          <a:stretch/>
        </p:blipFill>
        <p:spPr>
          <a:xfrm>
            <a:off x="747000" y="4924440"/>
            <a:ext cx="1880280" cy="1867680"/>
          </a:xfrm>
          <a:prstGeom prst="rect">
            <a:avLst/>
          </a:prstGeom>
          <a:ln w="0">
            <a:noFill/>
          </a:ln>
        </p:spPr>
      </p:pic>
      <p:sp>
        <p:nvSpPr>
          <p:cNvPr id="231" name="CaixaDeTexto 5"/>
          <p:cNvSpPr/>
          <p:nvPr/>
        </p:nvSpPr>
        <p:spPr>
          <a:xfrm>
            <a:off x="7213320" y="2548800"/>
            <a:ext cx="324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Retângulo 1"/>
          <p:cNvSpPr/>
          <p:nvPr/>
        </p:nvSpPr>
        <p:spPr>
          <a:xfrm>
            <a:off x="7560000" y="5137920"/>
            <a:ext cx="1799640" cy="4028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print_rec(3)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Retângulo 2"/>
          <p:cNvSpPr/>
          <p:nvPr/>
        </p:nvSpPr>
        <p:spPr>
          <a:xfrm>
            <a:off x="7416360" y="2394000"/>
            <a:ext cx="2101680" cy="32540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aixaDeTexto 6"/>
          <p:cNvSpPr/>
          <p:nvPr/>
        </p:nvSpPr>
        <p:spPr>
          <a:xfrm>
            <a:off x="7737840" y="2097360"/>
            <a:ext cx="145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Call   Stack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Retângulo 4"/>
          <p:cNvSpPr/>
          <p:nvPr/>
        </p:nvSpPr>
        <p:spPr>
          <a:xfrm>
            <a:off x="7560000" y="4626720"/>
            <a:ext cx="1799640" cy="403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print_rec(2)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Retângulo 5"/>
          <p:cNvSpPr/>
          <p:nvPr/>
        </p:nvSpPr>
        <p:spPr>
          <a:xfrm>
            <a:off x="7560000" y="4112280"/>
            <a:ext cx="1799640" cy="403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print_rec(1)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Seta: para a Direita 1"/>
          <p:cNvSpPr/>
          <p:nvPr/>
        </p:nvSpPr>
        <p:spPr>
          <a:xfrm rot="10800000">
            <a:off x="9176040" y="4203720"/>
            <a:ext cx="723960" cy="296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8" name="Imagem 19" descr=""/>
          <p:cNvPicPr/>
          <p:nvPr/>
        </p:nvPicPr>
        <p:blipFill>
          <a:blip r:embed="rId5"/>
          <a:stretch/>
        </p:blipFill>
        <p:spPr>
          <a:xfrm>
            <a:off x="867600" y="1454040"/>
            <a:ext cx="2906280" cy="1242720"/>
          </a:xfrm>
          <a:prstGeom prst="rect">
            <a:avLst/>
          </a:prstGeom>
          <a:ln w="0">
            <a:noFill/>
          </a:ln>
        </p:spPr>
      </p:pic>
      <p:pic>
        <p:nvPicPr>
          <p:cNvPr id="239" name="Imagem 23" descr=""/>
          <p:cNvPicPr/>
          <p:nvPr/>
        </p:nvPicPr>
        <p:blipFill>
          <a:blip r:embed="rId6"/>
          <a:stretch/>
        </p:blipFill>
        <p:spPr>
          <a:xfrm>
            <a:off x="2011680" y="2846880"/>
            <a:ext cx="2921760" cy="1282680"/>
          </a:xfrm>
          <a:prstGeom prst="rect">
            <a:avLst/>
          </a:prstGeom>
          <a:ln w="0">
            <a:noFill/>
          </a:ln>
        </p:spPr>
      </p:pic>
      <p:pic>
        <p:nvPicPr>
          <p:cNvPr id="240" name="Imagem 26" descr=""/>
          <p:cNvPicPr/>
          <p:nvPr/>
        </p:nvPicPr>
        <p:blipFill>
          <a:blip r:embed="rId7"/>
          <a:stretch/>
        </p:blipFill>
        <p:spPr>
          <a:xfrm>
            <a:off x="3344400" y="4255200"/>
            <a:ext cx="2881800" cy="1242720"/>
          </a:xfrm>
          <a:prstGeom prst="rect">
            <a:avLst/>
          </a:prstGeom>
          <a:ln w="0">
            <a:noFill/>
          </a:ln>
        </p:spPr>
      </p:pic>
      <p:sp>
        <p:nvSpPr>
          <p:cNvPr id="241" name="CaixaDeTexto 3"/>
          <p:cNvSpPr/>
          <p:nvPr/>
        </p:nvSpPr>
        <p:spPr>
          <a:xfrm>
            <a:off x="1039320" y="5100840"/>
            <a:ext cx="636480" cy="20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Main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5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164880" y="720360"/>
            <a:ext cx="271476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Recursividade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Application>LibreOffice/7.3.7.2$Linux_X86_64 LibreOffice_project/30$Build-2</Application>
  <AppVersion>15.0000</AppVersion>
  <Words>661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2024-08-30T13:34:30Z</dcterms:modified>
  <cp:revision>145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