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v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s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k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F238D9B-5391-46D5-A488-E87CC7BC2E4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9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8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5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40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87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50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6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7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9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1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17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1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8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4%20-%20Deep%20Learning/T&#243;pico_04_Deep_Learning_Redes_Neurais_Recorrent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Deep Learning – Redes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8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89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3" name="CustomShape 9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9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92"/>
          <p:cNvSpPr/>
          <p:nvPr/>
        </p:nvSpPr>
        <p:spPr>
          <a:xfrm>
            <a:off x="360000" y="1764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Abordagens: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94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087280" y="2201760"/>
            <a:ext cx="6190560" cy="193608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6617880" y="1047960"/>
            <a:ext cx="3058200" cy="93060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rcRect l="6011" t="0" r="0" b="13362"/>
          <a:stretch/>
        </p:blipFill>
        <p:spPr>
          <a:xfrm>
            <a:off x="3060000" y="4349520"/>
            <a:ext cx="4647240" cy="207000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3069720" y="4335480"/>
            <a:ext cx="400680" cy="20754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495600" y="4335480"/>
            <a:ext cx="400680" cy="20754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3920760" y="4335480"/>
            <a:ext cx="400320" cy="20754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346640" y="4335480"/>
            <a:ext cx="400680" cy="20754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772160" y="4335480"/>
            <a:ext cx="400680" cy="207540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5201640" y="4344120"/>
            <a:ext cx="400680" cy="20754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627160" y="4344120"/>
            <a:ext cx="400680" cy="20754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6029280" y="4359960"/>
            <a:ext cx="400680" cy="20754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6455160" y="4359960"/>
            <a:ext cx="400680" cy="207540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6880680" y="4359960"/>
            <a:ext cx="400680" cy="207540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7306560" y="4359960"/>
            <a:ext cx="400680" cy="207540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2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1" name="CustomShape 26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2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2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29"/>
          <p:cNvSpPr/>
          <p:nvPr/>
        </p:nvSpPr>
        <p:spPr>
          <a:xfrm>
            <a:off x="360000" y="1764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Parâmetro: Tamanho da Janela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Determina a relação entre observação e predição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rcRect l="0" t="6303" r="0" b="0"/>
          <a:stretch/>
        </p:blipFill>
        <p:spPr>
          <a:xfrm>
            <a:off x="2134440" y="2922480"/>
            <a:ext cx="5783400" cy="355536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8200" cy="93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4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42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4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5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55"/>
          <p:cNvSpPr/>
          <p:nvPr/>
        </p:nvSpPr>
        <p:spPr>
          <a:xfrm>
            <a:off x="360000" y="1764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Treinamento / Teste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Base de amostras são geradas deslizando a janela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rcRect l="0" t="0" r="6682" b="0"/>
          <a:stretch/>
        </p:blipFill>
        <p:spPr>
          <a:xfrm>
            <a:off x="720000" y="4428000"/>
            <a:ext cx="5757480" cy="236736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8200" cy="93060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7200000" y="4813560"/>
            <a:ext cx="2043360" cy="162180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4"/>
          <a:srcRect l="0" t="6303" r="0" b="0"/>
          <a:stretch/>
        </p:blipFill>
        <p:spPr>
          <a:xfrm>
            <a:off x="3240000" y="2602800"/>
            <a:ext cx="3957840" cy="18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3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7" name="CustomShape 44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5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5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CustomShape 53"/>
          <p:cNvSpPr/>
          <p:nvPr/>
        </p:nvSpPr>
        <p:spPr>
          <a:xfrm>
            <a:off x="360000" y="1764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sequências grandes, o gradiente desaparece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peso da informação ‘antiga’ decresce ao longo do tempo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8200" cy="93060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rcRect l="0" t="39500" r="0" b="0"/>
          <a:stretch/>
        </p:blipFill>
        <p:spPr>
          <a:xfrm>
            <a:off x="360000" y="3060000"/>
            <a:ext cx="5253840" cy="179784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5603400" y="4500000"/>
            <a:ext cx="3934440" cy="21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8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5" name="CustomShape 83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8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8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86"/>
          <p:cNvSpPr/>
          <p:nvPr/>
        </p:nvSpPr>
        <p:spPr>
          <a:xfrm>
            <a:off x="360000" y="1764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Tanh é uma função lenta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8200" cy="93060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152;p 2" descr=""/>
          <p:cNvPicPr/>
          <p:nvPr/>
        </p:nvPicPr>
        <p:blipFill>
          <a:blip r:embed="rId2"/>
          <a:srcRect l="4440" t="0" r="6668" b="0"/>
          <a:stretch/>
        </p:blipFill>
        <p:spPr>
          <a:xfrm>
            <a:off x="648360" y="3309120"/>
            <a:ext cx="4317480" cy="17287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5400000" y="3240000"/>
            <a:ext cx="3597840" cy="198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rcRect l="6339" t="0" r="1756" b="0"/>
          <a:stretch/>
        </p:blipFill>
        <p:spPr>
          <a:xfrm>
            <a:off x="1980000" y="3911040"/>
            <a:ext cx="6749280" cy="2746800"/>
          </a:xfrm>
          <a:prstGeom prst="rect">
            <a:avLst/>
          </a:prstGeom>
          <a:ln w="0">
            <a:noFill/>
          </a:ln>
        </p:spPr>
      </p:pic>
      <p:sp>
        <p:nvSpPr>
          <p:cNvPr id="233" name="CustomShape 4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4" name="CustomShape 46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4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4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CustomShape 49"/>
          <p:cNvSpPr/>
          <p:nvPr/>
        </p:nvSpPr>
        <p:spPr>
          <a:xfrm>
            <a:off x="360000" y="144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Long-Short-Term-Memory (LSTM)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Superior – Memória Longa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e </a:t>
            </a:r>
            <a:r>
              <a:rPr b="1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Soma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dos Pesos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Inferior – Memória Curta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dos Pesos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6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9" name="CustomShape 64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6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66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67"/>
          <p:cNvSpPr/>
          <p:nvPr/>
        </p:nvSpPr>
        <p:spPr>
          <a:xfrm>
            <a:off x="360000" y="144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Gatilhos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Esquecimento (*)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Entrada (+)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Saída (*)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rcRect l="8167" t="1278" r="0" b="0"/>
          <a:stretch/>
        </p:blipFill>
        <p:spPr>
          <a:xfrm>
            <a:off x="3240000" y="2052000"/>
            <a:ext cx="6297840" cy="473796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rcRect l="6339" t="20255" r="1756" b="19779"/>
          <a:stretch/>
        </p:blipFill>
        <p:spPr>
          <a:xfrm>
            <a:off x="6660000" y="965520"/>
            <a:ext cx="3005640" cy="90432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>
            <a:off x="7545960" y="975960"/>
            <a:ext cx="1173960" cy="89352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6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7" name="CustomShape 70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7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7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73"/>
          <p:cNvSpPr/>
          <p:nvPr/>
        </p:nvSpPr>
        <p:spPr>
          <a:xfrm>
            <a:off x="360000" y="144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Let’s Code!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[LINK]</a:t>
            </a:r>
            <a:br>
              <a:rPr sz="1800"/>
            </a:b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Inicial 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Redes Recorrentes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LSTM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Exercício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272040" y="3780000"/>
            <a:ext cx="4826880" cy="235080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7740000" y="4320000"/>
            <a:ext cx="178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 quando temos uma informação temporal ?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Ex: previsão do tempo, variação de preços, etc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certas aplicações, uma dependência temporal afeta a classe da instância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947960" y="3390120"/>
            <a:ext cx="6329880" cy="290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0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1" name="CustomShape 2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rcRect l="0" t="0" r="14926" b="0"/>
          <a:stretch/>
        </p:blipFill>
        <p:spPr>
          <a:xfrm>
            <a:off x="251280" y="1687320"/>
            <a:ext cx="4462560" cy="29682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166480" y="5114520"/>
            <a:ext cx="6615720" cy="147600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5094000" y="1704600"/>
            <a:ext cx="4498200" cy="29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9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7" name="CustomShape 95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9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9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7997" t="1649" r="18966" b="2207"/>
          <a:stretch/>
        </p:blipFill>
        <p:spPr>
          <a:xfrm>
            <a:off x="2340000" y="1440000"/>
            <a:ext cx="5757480" cy="53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rcRect l="6011" t="0" r="0" b="13362"/>
          <a:stretch/>
        </p:blipFill>
        <p:spPr>
          <a:xfrm>
            <a:off x="5245200" y="1056600"/>
            <a:ext cx="4327200" cy="316764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360000" y="1980000"/>
            <a:ext cx="472572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“Estática”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Instâncias são interpretadas isoladamente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Recorrente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 classe da instância anterior é importante para interpretação da instância atual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Exemplos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Imagem vs Vídeo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287680" y="1141920"/>
            <a:ext cx="372600" cy="30502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5683680" y="1141920"/>
            <a:ext cx="372600" cy="30502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6079680" y="1141920"/>
            <a:ext cx="372600" cy="30502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475680" y="1141920"/>
            <a:ext cx="372600" cy="30502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71680" y="1141920"/>
            <a:ext cx="372600" cy="305028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270920" y="1154880"/>
            <a:ext cx="372600" cy="30502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7666920" y="1154880"/>
            <a:ext cx="372600" cy="30502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041320" y="1177920"/>
            <a:ext cx="372600" cy="30502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437320" y="1177920"/>
            <a:ext cx="372600" cy="305028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833320" y="1177920"/>
            <a:ext cx="372600" cy="305028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9229320" y="1177920"/>
            <a:ext cx="372600" cy="305028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940560" y="4994640"/>
            <a:ext cx="5628240" cy="120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5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6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0" name="CustomShape 18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1" name="CustomShape 1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32"/>
          <p:cNvSpPr/>
          <p:nvPr/>
        </p:nvSpPr>
        <p:spPr>
          <a:xfrm>
            <a:off x="360000" y="1764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capazes de interpretar sequência de dados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Um conjunto de eventos determina a classe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00600" y="2509200"/>
            <a:ext cx="7588440" cy="425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3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6" name="CustomShape 34"/>
          <p:cNvSpPr/>
          <p:nvPr/>
        </p:nvSpPr>
        <p:spPr>
          <a:xfrm>
            <a:off x="360000" y="1620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7" name="CustomShape 3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36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37"/>
          <p:cNvSpPr/>
          <p:nvPr/>
        </p:nvSpPr>
        <p:spPr>
          <a:xfrm>
            <a:off x="360000" y="1764000"/>
            <a:ext cx="930564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‘estáticos’ não codificam adequadamente a informação contextual de instâncias anteriores (e.g: série temporal)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Solução: Recurrent Neural Networks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RNA propagando pesos + atributos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 estado H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é produzido com base em X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+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t-1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Aprende a relação entre as instâncias e classes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700000" y="4673520"/>
            <a:ext cx="5313600" cy="161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6475</TotalTime>
  <Application>LibreOffice/7.3.7.2$Linux_X86_64 LibreOffice_project/30$Build-2</Application>
  <AppVersion>15.0000</AppVersion>
  <Words>811</Words>
  <Paragraphs>376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2024-08-22T20:58:05Z</dcterms:modified>
  <cp:revision>177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