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C228AB4-48A1-4AD3-85F0-98628AB6E6E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54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37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1" name="CustomShape 66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4" name="CustomShape 41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58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62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70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6" name="CustomShape 74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18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1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22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27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47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32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49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1d0a31a07fec163490aa4fb4d432d370ec4adfe7/AprendizadoMaquina/T&#243;pico%2002%20-%20Aprendizado%20Supervisionado/T&#243;pico_02_Aprendizado_Supervisionado_KNN.ipynb" TargetMode="External"/><Relationship Id="rId2" Type="http://schemas.openxmlformats.org/officeDocument/2006/relationships/hyperlink" Target="https://github.com/andrehochuli/teaching/blob/main/AprendizadoMaquina/T&#243;pico%2002%20-%20Aprendizado%20Supervisionado/01%20-%20KNN/T&#243;pico_02_Aprendizado_Supervisionado_KNN.ipynb" TargetMode="External"/><Relationship Id="rId3" Type="http://schemas.openxmlformats.org/officeDocument/2006/relationships/hyperlink" Target="https://github.com/andrehochuli/teaching/blob/main/AprendizadoMaquina/T&#243;pico%2002%20-%20Aprendizado%20Supervisionado/01%20-%20KNN/T&#243;pico_02_Aprendizado_Supervisionado_KNN.ipynb" TargetMode="External"/><Relationship Id="rId4" Type="http://schemas.openxmlformats.org/officeDocument/2006/relationships/hyperlink" Target="https://github.com/andrehochuli/teaching/blob/main/AprendizadoMaquina/T&#243;pico%2002%20-%20Aprendizado%20Supervisionado/01%20-%20KNN/T&#243;pico_02_Aprendizado_Supervisionado_KNN.ipynb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slideLayout" Target="../slideLayouts/slideLayout49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49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1" name="CustomShape 50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51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3" name="CustomShape 52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4" name="CustomShape 53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6240" cy="2647080"/>
          </a:xfrm>
          <a:prstGeom prst="rect">
            <a:avLst/>
          </a:prstGeom>
          <a:ln w="0">
            <a:noFill/>
          </a:ln>
        </p:spPr>
      </p:pic>
      <p:sp>
        <p:nvSpPr>
          <p:cNvPr id="286" name="CustomShape 55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 multidimensionais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399400" cy="2647080"/>
          </a:xfrm>
          <a:prstGeom prst="rect">
            <a:avLst/>
          </a:prstGeom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20400" cy="125784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7840" cy="66888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6560" cy="129276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5680" cy="2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6560" cy="2517840"/>
          </a:xfrm>
          <a:prstGeom prst="rect">
            <a:avLst/>
          </a:prstGeom>
          <a:ln w="0">
            <a:noFill/>
          </a:ln>
        </p:spPr>
      </p:pic>
      <p:sp>
        <p:nvSpPr>
          <p:cNvPr id="293" name="CustomShape 33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4" name="CustomShape 34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95" name="CustomShape 35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6" name="CustomShape 36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7120" cy="4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63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9" name="AutoShape 3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4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1" name="CustomShape 65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CaixaDeTexto 6"/>
          <p:cNvSpPr/>
          <p:nvPr/>
        </p:nvSpPr>
        <p:spPr>
          <a:xfrm>
            <a:off x="200160" y="1693440"/>
            <a:ext cx="7519320" cy="47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5160" cy="395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7840" cy="2278080"/>
          </a:xfrm>
          <a:prstGeom prst="rect">
            <a:avLst/>
          </a:prstGeom>
          <a:ln w="0">
            <a:noFill/>
          </a:ln>
        </p:spPr>
      </p:pic>
      <p:sp>
        <p:nvSpPr>
          <p:cNvPr id="305" name="CustomShape 38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6" name="CaixaDeTexto 1"/>
          <p:cNvSpPr/>
          <p:nvPr/>
        </p:nvSpPr>
        <p:spPr>
          <a:xfrm>
            <a:off x="200160" y="1693440"/>
            <a:ext cx="7519320" cy="24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7" name="AutoShape 2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7360" cy="621360"/>
          </a:xfrm>
          <a:prstGeom prst="rect">
            <a:avLst/>
          </a:prstGeom>
          <a:ln w="0">
            <a:noFill/>
          </a:ln>
        </p:spPr>
      </p:pic>
      <p:sp>
        <p:nvSpPr>
          <p:cNvPr id="309" name="CaixaDeTexto 4"/>
          <p:cNvSpPr/>
          <p:nvPr/>
        </p:nvSpPr>
        <p:spPr>
          <a:xfrm>
            <a:off x="200160" y="4215240"/>
            <a:ext cx="50360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1840" cy="2472120"/>
          </a:xfrm>
          <a:prstGeom prst="rect">
            <a:avLst/>
          </a:prstGeom>
          <a:ln w="0">
            <a:noFill/>
          </a:ln>
        </p:spPr>
      </p:pic>
      <p:sp>
        <p:nvSpPr>
          <p:cNvPr id="311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9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CustomShape 40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aixaDeTexto 2"/>
          <p:cNvSpPr/>
          <p:nvPr/>
        </p:nvSpPr>
        <p:spPr>
          <a:xfrm>
            <a:off x="200160" y="1693440"/>
            <a:ext cx="62776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15" name="AutoShape 1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aixaDeTexto 3"/>
          <p:cNvSpPr/>
          <p:nvPr/>
        </p:nvSpPr>
        <p:spPr>
          <a:xfrm>
            <a:off x="200160" y="4215240"/>
            <a:ext cx="56138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7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8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399400" cy="632880"/>
          </a:xfrm>
          <a:prstGeom prst="rect">
            <a:avLst/>
          </a:prstGeom>
          <a:ln w="0">
            <a:noFill/>
          </a:ln>
        </p:spPr>
      </p:pic>
      <p:pic>
        <p:nvPicPr>
          <p:cNvPr id="319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31200" cy="535320"/>
          </a:xfrm>
          <a:prstGeom prst="rect">
            <a:avLst/>
          </a:prstGeom>
          <a:ln w="0">
            <a:noFill/>
          </a:ln>
        </p:spPr>
      </p:pic>
      <p:pic>
        <p:nvPicPr>
          <p:cNvPr id="320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5560" cy="3057840"/>
          </a:xfrm>
          <a:prstGeom prst="rect">
            <a:avLst/>
          </a:prstGeom>
          <a:ln w="0">
            <a:noFill/>
          </a:ln>
        </p:spPr>
      </p:pic>
      <p:sp>
        <p:nvSpPr>
          <p:cNvPr id="321" name="CustomShape 4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CustomShape 56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3" name="CustomShape 57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aixaDeTexto 5"/>
          <p:cNvSpPr/>
          <p:nvPr/>
        </p:nvSpPr>
        <p:spPr>
          <a:xfrm>
            <a:off x="200160" y="1693440"/>
            <a:ext cx="75193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25" name="AutoShape 4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7360" cy="2869200"/>
          </a:xfrm>
          <a:prstGeom prst="rect">
            <a:avLst/>
          </a:prstGeom>
          <a:ln w="0">
            <a:noFill/>
          </a:ln>
        </p:spPr>
      </p:pic>
      <p:sp>
        <p:nvSpPr>
          <p:cNvPr id="327" name="CaixaDeTexto 8"/>
          <p:cNvSpPr/>
          <p:nvPr/>
        </p:nvSpPr>
        <p:spPr>
          <a:xfrm>
            <a:off x="4140000" y="5691600"/>
            <a:ext cx="5609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8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9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2200" cy="521280"/>
          </a:xfrm>
          <a:prstGeom prst="rect">
            <a:avLst/>
          </a:prstGeom>
          <a:ln w="0">
            <a:noFill/>
          </a:ln>
        </p:spPr>
      </p:pic>
      <p:sp>
        <p:nvSpPr>
          <p:cNvPr id="330" name="CaixaDeTexto 9"/>
          <p:cNvSpPr/>
          <p:nvPr/>
        </p:nvSpPr>
        <p:spPr>
          <a:xfrm>
            <a:off x="200160" y="4444200"/>
            <a:ext cx="5039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31" name="CustomShape 59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2" name="CustomShape 60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3" name="CustomShape 6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aixaDeTexto 7"/>
          <p:cNvSpPr/>
          <p:nvPr/>
        </p:nvSpPr>
        <p:spPr>
          <a:xfrm>
            <a:off x="200160" y="1693440"/>
            <a:ext cx="7519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Tópico_02_Aprendizado_Supervisionado_KNN.ipynb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
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
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
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5" name="AutoShape 5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aixaDeTexto 10"/>
          <p:cNvSpPr/>
          <p:nvPr/>
        </p:nvSpPr>
        <p:spPr>
          <a:xfrm>
            <a:off x="4140000" y="5691600"/>
            <a:ext cx="5609160" cy="6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67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8" name="CustomShape 68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9" name="CustomShape 69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aixaDeTexto 11"/>
          <p:cNvSpPr/>
          <p:nvPr/>
        </p:nvSpPr>
        <p:spPr>
          <a:xfrm>
            <a:off x="200160" y="1693440"/>
            <a:ext cx="75193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41" name="AutoShape 6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aixaDeTexto 12"/>
          <p:cNvSpPr/>
          <p:nvPr/>
        </p:nvSpPr>
        <p:spPr>
          <a:xfrm>
            <a:off x="4140000" y="5691600"/>
            <a:ext cx="5609160" cy="6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7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4" name="CustomShape 7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5" name="CustomShape 73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599480" y="4218120"/>
            <a:ext cx="7184160" cy="21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0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6680" cy="464580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342720" y="1529280"/>
            <a:ext cx="677556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1920" cy="268128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>
            <a:off x="525240" y="1594800"/>
            <a:ext cx="677556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4258440" y="2429640"/>
            <a:ext cx="4655880" cy="32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5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15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4120" cy="248724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6440" cy="324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8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19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9" name="CustomShape 20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21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7480" cy="399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23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3" name="CustomShape 24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44" name="CustomShape 25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26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5498280" y="2713680"/>
            <a:ext cx="1954440" cy="46692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474920" y="3207600"/>
            <a:ext cx="7788960" cy="336024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5094000" y="3539160"/>
            <a:ext cx="2751480" cy="71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43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0" name="CustomShape 44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51" name="CustomShape 45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CustomShape 46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7000920" cy="155700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5200" cy="321372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28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7" name="CustomShape 29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30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CustomShape 31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1962000" y="3637080"/>
            <a:ext cx="629820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8"/>
          <p:cNvSpPr/>
          <p:nvPr/>
        </p:nvSpPr>
        <p:spPr>
          <a:xfrm>
            <a:off x="360000" y="1447920"/>
            <a:ext cx="9165960" cy="46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grpSp>
        <p:nvGrpSpPr>
          <p:cNvPr id="262" name=""/>
          <p:cNvGrpSpPr/>
          <p:nvPr/>
        </p:nvGrpSpPr>
        <p:grpSpPr>
          <a:xfrm>
            <a:off x="4176000" y="2431440"/>
            <a:ext cx="5217840" cy="4317840"/>
            <a:chOff x="4176000" y="2431440"/>
            <a:chExt cx="5217840" cy="4317840"/>
          </a:xfrm>
        </p:grpSpPr>
        <p:grpSp>
          <p:nvGrpSpPr>
            <p:cNvPr id="263" name=""/>
            <p:cNvGrpSpPr/>
            <p:nvPr/>
          </p:nvGrpSpPr>
          <p:grpSpPr>
            <a:xfrm>
              <a:off x="4176000" y="2431440"/>
              <a:ext cx="5217840" cy="4317840"/>
              <a:chOff x="4176000" y="2431440"/>
              <a:chExt cx="5217840" cy="4317840"/>
            </a:xfrm>
          </p:grpSpPr>
          <p:pic>
            <p:nvPicPr>
              <p:cNvPr id="264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7840" cy="4317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5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31640" cy="3559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6" name=""/>
            <p:cNvGrpSpPr/>
            <p:nvPr/>
          </p:nvGrpSpPr>
          <p:grpSpPr>
            <a:xfrm>
              <a:off x="7167240" y="4802040"/>
              <a:ext cx="1686600" cy="375840"/>
              <a:chOff x="7167240" y="4802040"/>
              <a:chExt cx="1686600" cy="375840"/>
            </a:xfrm>
          </p:grpSpPr>
          <p:sp>
            <p:nvSpPr>
              <p:cNvPr id="267" name=""/>
              <p:cNvSpPr/>
              <p:nvPr/>
            </p:nvSpPr>
            <p:spPr>
              <a:xfrm>
                <a:off x="7167240" y="4802040"/>
                <a:ext cx="1686600" cy="375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K=3 (          )</a:t>
                </a:r>
                <a:endParaRPr b="0" lang="pt-BR" sz="1800" spc="-1" strike="noStrike">
                  <a:latin typeface="Arial"/>
                </a:endParaRPr>
              </a:p>
            </p:txBody>
          </p:sp>
          <p:pic>
            <p:nvPicPr>
              <p:cNvPr id="268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30760" cy="161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9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31120" cy="161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0" name=""/>
              <p:cNvSpPr/>
              <p:nvPr/>
            </p:nvSpPr>
            <p:spPr>
              <a:xfrm>
                <a:off x="8318880" y="4906080"/>
                <a:ext cx="216000" cy="18900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</p:txBody>
          </p:sp>
        </p:grpSp>
        <p:grpSp>
          <p:nvGrpSpPr>
            <p:cNvPr id="271" name=""/>
            <p:cNvGrpSpPr/>
            <p:nvPr/>
          </p:nvGrpSpPr>
          <p:grpSpPr>
            <a:xfrm>
              <a:off x="6526800" y="5391000"/>
              <a:ext cx="2044080" cy="376200"/>
              <a:chOff x="6526800" y="5391000"/>
              <a:chExt cx="2044080" cy="376200"/>
            </a:xfrm>
          </p:grpSpPr>
          <p:grpSp>
            <p:nvGrpSpPr>
              <p:cNvPr id="272" name=""/>
              <p:cNvGrpSpPr/>
              <p:nvPr/>
            </p:nvGrpSpPr>
            <p:grpSpPr>
              <a:xfrm>
                <a:off x="7252560" y="5498640"/>
                <a:ext cx="1057680" cy="190080"/>
                <a:chOff x="7252560" y="5498640"/>
                <a:chExt cx="1057680" cy="190080"/>
              </a:xfrm>
            </p:grpSpPr>
            <p:pic>
              <p:nvPicPr>
                <p:cNvPr id="273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21040" cy="1616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4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21400" cy="1616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5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7360" cy="1893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6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7000" cy="1893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7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7000" cy="1893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278" name=""/>
              <p:cNvSpPr/>
              <p:nvPr/>
            </p:nvSpPr>
            <p:spPr>
              <a:xfrm>
                <a:off x="6526800" y="5391000"/>
                <a:ext cx="2044080" cy="37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K=5 (                )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279" name=""/>
            <p:cNvSpPr/>
            <p:nvPr/>
          </p:nvSpPr>
          <p:spPr>
            <a:xfrm>
              <a:off x="7126200" y="4375440"/>
              <a:ext cx="575640" cy="35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331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2024-08-20T18:49:46Z</dcterms:modified>
  <cp:revision>21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