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140E328-0DA9-4917-8E7C-9B826F43505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4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4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8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5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5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6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6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7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1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2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2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3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92a5dad8f244f6e1727ae01a8ee80f155c24ac6c/AprendizadoMaquina/T&#243;pico%2002%20-%20Aprendizado%20Supervisionado/ARVORES%20DECIS&#195;O/T&#243;pico_02_Aprendizado_Supervisionado_Arvores_Decis&#227;opynb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de Decisão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10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4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3" name="CustomShape 41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4" name="CustomShape 4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 é o atributo que está sendo avaliado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Sv’ é o subconjunto dos dados que corresponde ao valor v do atributo A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p(Sv)’ é a proporção dos valores em ‘Sv’ em relação ao número de valores no conjunto de dados ‘S’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Entropy(S)’ e ‘Entropy(Sv)’ são as entropias do conjunto de dados original e dos subconjuntos resultantes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4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8" name="CustomShape 4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9" name="CustomShape 4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4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2760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da classe "play tennis":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9/14 (Yes) , 5/14 (No)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(9/14) * log2(9/14) - (5/14) * log2(5/14) = 0.940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501720" y="1623960"/>
            <a:ext cx="62640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984280" y="1973520"/>
            <a:ext cx="3583440" cy="480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8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5" name="CustomShape 81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8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8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2760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"humidity":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High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3/7 (Yes), 4/7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5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(3/7) * log2(3/7) - (4/7) * log2(4/7) = 0.985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Normal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6/7 (Yes),  1/7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-(6/7) * log2(6/7) - (1/7) * log2(1/7) = 0.592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[(7/14)*0.985 + (7/14)*0.592] = 0.151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6247080" y="2325600"/>
            <a:ext cx="3320640" cy="444888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3501720" y="1623960"/>
            <a:ext cx="62640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5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2" name="CustomShape 5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5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2760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"outlook":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Sunny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2/5 (Yes), 3/5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(2/5) * log2(2/5) - (3/5) * log2(3/5) = 0.971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Overcast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4/4 (Yes), 0/4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0 (já que todos jogaram tênis)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Rainy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3/5 (Yes), 2/5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(3/5) * log2(3/5) - (2/5) * log2(2/5) = 0.971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[(5/14)*0.971 + (4/14)*0 + (5/14)*0.971] = 0.247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463800" y="2325600"/>
            <a:ext cx="3103920" cy="415836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3501720" y="1623960"/>
            <a:ext cx="62640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5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8" name="CustomShape 5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9" name="CustomShape 5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ustomShape 5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Resumindo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Humidity) = 0.151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Outlook) = 0.247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Logo, Outlook tem mais 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275160" y="2185560"/>
            <a:ext cx="3320640" cy="444888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/>
          <p:nvPr/>
        </p:nvSpPr>
        <p:spPr>
          <a:xfrm>
            <a:off x="3501720" y="1623960"/>
            <a:ext cx="62640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6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5" name="CustomShape 61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6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6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parar de construir a árvore?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simples: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todos os nós folha são puros 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(nós folha têm dados que pertencem a uma única classe).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um determinado critério é atingido (I.E Altura, tempo...)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060000" y="3918600"/>
            <a:ext cx="4551120" cy="277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6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1" name="CustomShape 6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6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6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Interpretabilidade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Velocidade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mistos: Categóricos e Numéricos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a dados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 em capturar relações complexas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7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6" name="CustomShape 71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7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7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Tópico_02_Aprendizado_Supervisionado_Arvores_Decisão.ipynb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de Decisão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15480" y="4146120"/>
            <a:ext cx="7184520" cy="215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84080" y="4832640"/>
            <a:ext cx="4131360" cy="184572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42360" y="1529280"/>
            <a:ext cx="677232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rcRect l="3004" t="7623" r="-2059" b="0"/>
          <a:stretch/>
        </p:blipFill>
        <p:spPr>
          <a:xfrm>
            <a:off x="3754080" y="1667160"/>
            <a:ext cx="3331800" cy="28861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310720" y="4656240"/>
            <a:ext cx="4100400" cy="205488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1596600" y="5505120"/>
            <a:ext cx="1595880" cy="9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6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Hierárquica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nodo é responsável por um nível de decisão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71520" y="2815560"/>
            <a:ext cx="6132240" cy="383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091120" y="3344040"/>
            <a:ext cx="4551120" cy="277956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05440" y="2927160"/>
            <a:ext cx="3651480" cy="333252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4356000" y="3291840"/>
            <a:ext cx="2282400" cy="60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00" y="10800"/>
                </a:moveTo>
                <a:arcTo wR="-5500" hR="-5500" stAng="-10800000" swAng="-10800000"/>
                <a:lnTo>
                  <a:pt x="0" y="10800"/>
                </a:lnTo>
                <a:arcTo wR="10800" hR="10800" stAng="10800000" swAng="10800000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???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2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9" name="CustomShape 2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2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345680" y="3785400"/>
            <a:ext cx="2774160" cy="77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2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4" name="CustomShape 2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2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2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27960" y="1517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Grau de Incerteza ou Desordem dos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= Dataset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 = Número de Classes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= proporção da classe ‘i’ no conjunto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1 (Entropia Máxima)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57440" y="2510640"/>
            <a:ext cx="2774160" cy="77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rcRect l="0" t="937" r="838" b="-1197"/>
          <a:stretch/>
        </p:blipFill>
        <p:spPr>
          <a:xfrm>
            <a:off x="6386040" y="4146480"/>
            <a:ext cx="2932200" cy="256176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3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1" name="CustomShape 31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3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3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entropia do conjunto abaixo: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vermelhas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azuis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[-p(vermelha) * log2(p(vermelha))] + [- p(azul) * log2(p(azul))]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log2(0.5)] + [-0.5 * log2(0.5)]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(-1)] + [- 0.5 * (-1)] = 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para 98 vermelhas e 2 azuis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[-0.98 * log2(0.98)] + [-0.02 * log2(0.02)]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0.141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037520" y="3120840"/>
            <a:ext cx="2406600" cy="6764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5196600" y="1924920"/>
            <a:ext cx="4408200" cy="18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3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8" name="CustomShape 3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9" name="CustomShape 3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27960" y="1553760"/>
            <a:ext cx="91922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vs Probabilidade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Probabilidade: Chance ou Incerteza relacionada a um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Incerteza ou Desordem associada a um conjunto de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50 bolas vermelhas e 50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50%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50%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98 bolas vermelhas e 2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Conjunto = 0.141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98%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2%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438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2024-08-20T18:48:44Z</dcterms:modified>
  <cp:revision>45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