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11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DC376E1-5B5D-414B-8454-BD236716929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4600" cy="25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aixaDeTexto 1"/>
          <p:cNvSpPr/>
          <p:nvPr/>
        </p:nvSpPr>
        <p:spPr>
          <a:xfrm>
            <a:off x="200160" y="1689840"/>
            <a:ext cx="95144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sp>
        <p:nvSpPr>
          <p:cNvPr id="175" name="Retângulo 2"/>
          <p:cNvSpPr/>
          <p:nvPr/>
        </p:nvSpPr>
        <p:spPr>
          <a:xfrm>
            <a:off x="3891240" y="324036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6" name="Retângulo 12"/>
          <p:cNvSpPr/>
          <p:nvPr/>
        </p:nvSpPr>
        <p:spPr>
          <a:xfrm>
            <a:off x="7040880" y="32472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7" name="Retângulo 13"/>
          <p:cNvSpPr/>
          <p:nvPr/>
        </p:nvSpPr>
        <p:spPr>
          <a:xfrm>
            <a:off x="7848000" y="32472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8" name="Retângulo 14"/>
          <p:cNvSpPr/>
          <p:nvPr/>
        </p:nvSpPr>
        <p:spPr>
          <a:xfrm>
            <a:off x="8641800" y="32472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Retângulo 15"/>
          <p:cNvSpPr/>
          <p:nvPr/>
        </p:nvSpPr>
        <p:spPr>
          <a:xfrm>
            <a:off x="5594040" y="567648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Retângulo 16"/>
          <p:cNvSpPr/>
          <p:nvPr/>
        </p:nvSpPr>
        <p:spPr>
          <a:xfrm>
            <a:off x="4682520" y="32508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1" name="Retângulo 17"/>
          <p:cNvSpPr/>
          <p:nvPr/>
        </p:nvSpPr>
        <p:spPr>
          <a:xfrm>
            <a:off x="5466240" y="325080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2" name="Retângulo 18"/>
          <p:cNvSpPr/>
          <p:nvPr/>
        </p:nvSpPr>
        <p:spPr>
          <a:xfrm>
            <a:off x="5685480" y="6179760"/>
            <a:ext cx="749880" cy="38484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3" name="CaixaDeTexto 3"/>
          <p:cNvSpPr/>
          <p:nvPr/>
        </p:nvSpPr>
        <p:spPr>
          <a:xfrm>
            <a:off x="7323120" y="5525280"/>
            <a:ext cx="20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Seta: para a Direita 4"/>
          <p:cNvSpPr/>
          <p:nvPr/>
        </p:nvSpPr>
        <p:spPr>
          <a:xfrm rot="10800000">
            <a:off x="6774120" y="5871600"/>
            <a:ext cx="1073880" cy="1915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aixaDeTexto 1"/>
          <p:cNvSpPr/>
          <p:nvPr/>
        </p:nvSpPr>
        <p:spPr>
          <a:xfrm>
            <a:off x="200160" y="1689840"/>
            <a:ext cx="9514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89" name="Imagem 19" descr=""/>
          <p:cNvPicPr/>
          <p:nvPr/>
        </p:nvPicPr>
        <p:blipFill>
          <a:blip r:embed="rId1"/>
          <a:stretch/>
        </p:blipFill>
        <p:spPr>
          <a:xfrm>
            <a:off x="1500120" y="3444480"/>
            <a:ext cx="7074000" cy="30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aixaDeTexto 1"/>
          <p:cNvSpPr/>
          <p:nvPr/>
        </p:nvSpPr>
        <p:spPr>
          <a:xfrm>
            <a:off x="200160" y="1689840"/>
            <a:ext cx="9514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4" name="Picture 2" descr="Projection Histogram of image using Python and Opencv | by Felipe Meganha |  Medium"/>
          <p:cNvPicPr/>
          <p:nvPr/>
        </p:nvPicPr>
        <p:blipFill>
          <a:blip r:embed="rId1"/>
          <a:stretch/>
        </p:blipFill>
        <p:spPr>
          <a:xfrm>
            <a:off x="512640" y="2760120"/>
            <a:ext cx="4443840" cy="1328760"/>
          </a:xfrm>
          <a:prstGeom prst="rect">
            <a:avLst/>
          </a:prstGeom>
          <a:ln w="0">
            <a:noFill/>
          </a:ln>
        </p:spPr>
      </p:pic>
      <p:pic>
        <p:nvPicPr>
          <p:cNvPr id="195" name="Picture 6" descr="computer vision - OpenCV Color Concentration Histogram - Stack Overflow"/>
          <p:cNvPicPr/>
          <p:nvPr/>
        </p:nvPicPr>
        <p:blipFill>
          <a:blip r:embed="rId2"/>
          <a:stretch/>
        </p:blipFill>
        <p:spPr>
          <a:xfrm>
            <a:off x="5485320" y="2487600"/>
            <a:ext cx="4080960" cy="2998800"/>
          </a:xfrm>
          <a:prstGeom prst="rect">
            <a:avLst/>
          </a:prstGeom>
          <a:ln w="0">
            <a:noFill/>
          </a:ln>
        </p:spPr>
      </p:pic>
      <p:sp>
        <p:nvSpPr>
          <p:cNvPr id="196" name="AutoShape 12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Imagem 12" descr=""/>
          <p:cNvPicPr/>
          <p:nvPr/>
        </p:nvPicPr>
        <p:blipFill>
          <a:blip r:embed="rId3"/>
          <a:stretch/>
        </p:blipFill>
        <p:spPr>
          <a:xfrm>
            <a:off x="789840" y="4894920"/>
            <a:ext cx="3942720" cy="121104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13"/>
          <p:cNvSpPr/>
          <p:nvPr/>
        </p:nvSpPr>
        <p:spPr>
          <a:xfrm>
            <a:off x="1026000" y="47142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aixaDeTexto 1"/>
          <p:cNvSpPr/>
          <p:nvPr/>
        </p:nvSpPr>
        <p:spPr>
          <a:xfrm>
            <a:off x="200160" y="1689840"/>
            <a:ext cx="95144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3" name="AutoShape 12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aixaDeTexto 13"/>
          <p:cNvSpPr/>
          <p:nvPr/>
        </p:nvSpPr>
        <p:spPr>
          <a:xfrm>
            <a:off x="1026000" y="47142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5" name="Picture 6" descr=""/>
          <p:cNvPicPr/>
          <p:nvPr/>
        </p:nvPicPr>
        <p:blipFill>
          <a:blip r:embed="rId1"/>
          <a:stretch/>
        </p:blipFill>
        <p:spPr>
          <a:xfrm>
            <a:off x="592920" y="3590280"/>
            <a:ext cx="4447080" cy="31136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"/>
          <p:cNvPicPr/>
          <p:nvPr/>
        </p:nvPicPr>
        <p:blipFill>
          <a:blip r:embed="rId2"/>
          <a:stretch/>
        </p:blipFill>
        <p:spPr>
          <a:xfrm>
            <a:off x="5267520" y="3627360"/>
            <a:ext cx="4447080" cy="3089160"/>
          </a:xfrm>
          <a:prstGeom prst="rect">
            <a:avLst/>
          </a:prstGeom>
          <a:ln w="0">
            <a:noFill/>
          </a:ln>
        </p:spPr>
      </p:pic>
      <p:pic>
        <p:nvPicPr>
          <p:cNvPr id="207" name="Picture 6" descr=""/>
          <p:cNvPicPr/>
          <p:nvPr/>
        </p:nvPicPr>
        <p:blipFill>
          <a:blip r:embed="rId3"/>
          <a:stretch/>
        </p:blipFill>
        <p:spPr>
          <a:xfrm>
            <a:off x="3901320" y="808200"/>
            <a:ext cx="4184640" cy="286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aixaDeTexto 1"/>
          <p:cNvSpPr/>
          <p:nvPr/>
        </p:nvSpPr>
        <p:spPr>
          <a:xfrm>
            <a:off x="200160" y="1689840"/>
            <a:ext cx="9514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2" name="AutoShape 12"/>
          <p:cNvSpPr/>
          <p:nvPr/>
        </p:nvSpPr>
        <p:spPr>
          <a:xfrm>
            <a:off x="4888080" y="3627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aixaDeTexto 13"/>
          <p:cNvSpPr/>
          <p:nvPr/>
        </p:nvSpPr>
        <p:spPr>
          <a:xfrm>
            <a:off x="1026000" y="47142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PJBL #01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Extraction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Vertical and Horizontal Projections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8280" cy="21031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2560" cy="2325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2560" cy="2325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2560" cy="2325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2560" cy="2325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1640" cy="2432880"/>
          </a:xfrm>
          <a:prstGeom prst="rect">
            <a:avLst/>
          </a:prstGeom>
          <a:ln w="0">
            <a:noFill/>
          </a:ln>
        </p:spPr>
      </p:pic>
      <p:sp>
        <p:nvSpPr>
          <p:cNvPr id="102" name="Retângulo 2"/>
          <p:cNvSpPr/>
          <p:nvPr/>
        </p:nvSpPr>
        <p:spPr>
          <a:xfrm>
            <a:off x="546480" y="3098880"/>
            <a:ext cx="4318560" cy="140040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4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7360" cy="94896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7360" cy="158724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7960" cy="92844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1600" cy="10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aixaDeTexto 1"/>
          <p:cNvSpPr/>
          <p:nvPr/>
        </p:nvSpPr>
        <p:spPr>
          <a:xfrm>
            <a:off x="200160" y="1689840"/>
            <a:ext cx="9514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Let's represent our image by its size, so an image I that belongs to class X is represented by: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79240" y="289224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4" descr=""/>
          <p:cNvPicPr/>
          <p:nvPr/>
        </p:nvPicPr>
        <p:blipFill>
          <a:blip r:embed="rId2"/>
          <a:stretch/>
        </p:blipFill>
        <p:spPr>
          <a:xfrm>
            <a:off x="635400" y="5467680"/>
            <a:ext cx="8644320" cy="271080"/>
          </a:xfrm>
          <a:prstGeom prst="rect">
            <a:avLst/>
          </a:prstGeom>
          <a:ln w="0">
            <a:noFill/>
          </a:ln>
        </p:spPr>
      </p:pic>
      <p:sp>
        <p:nvSpPr>
          <p:cNvPr id="117" name="Seta: para Baixo 3"/>
          <p:cNvSpPr/>
          <p:nvPr/>
        </p:nvSpPr>
        <p:spPr>
          <a:xfrm>
            <a:off x="89712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eta: para Baixo 12"/>
          <p:cNvSpPr/>
          <p:nvPr/>
        </p:nvSpPr>
        <p:spPr>
          <a:xfrm>
            <a:off x="169992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eta: para Baixo 13"/>
          <p:cNvSpPr/>
          <p:nvPr/>
        </p:nvSpPr>
        <p:spPr>
          <a:xfrm>
            <a:off x="25023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eta: para Baixo 14"/>
          <p:cNvSpPr/>
          <p:nvPr/>
        </p:nvSpPr>
        <p:spPr>
          <a:xfrm>
            <a:off x="33051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eta: para Baixo 15"/>
          <p:cNvSpPr/>
          <p:nvPr/>
        </p:nvSpPr>
        <p:spPr>
          <a:xfrm>
            <a:off x="40395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eta: para Baixo 16"/>
          <p:cNvSpPr/>
          <p:nvPr/>
        </p:nvSpPr>
        <p:spPr>
          <a:xfrm>
            <a:off x="484236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eta: para Baixo 17"/>
          <p:cNvSpPr/>
          <p:nvPr/>
        </p:nvSpPr>
        <p:spPr>
          <a:xfrm>
            <a:off x="564480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eta: para Baixo 18"/>
          <p:cNvSpPr/>
          <p:nvPr/>
        </p:nvSpPr>
        <p:spPr>
          <a:xfrm>
            <a:off x="6447600" y="448488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eta: para Baixo 19"/>
          <p:cNvSpPr/>
          <p:nvPr/>
        </p:nvSpPr>
        <p:spPr>
          <a:xfrm>
            <a:off x="7151040" y="447192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eta: para Baixo 20"/>
          <p:cNvSpPr/>
          <p:nvPr/>
        </p:nvSpPr>
        <p:spPr>
          <a:xfrm>
            <a:off x="7953840" y="447192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eta: para Baixo 21"/>
          <p:cNvSpPr/>
          <p:nvPr/>
        </p:nvSpPr>
        <p:spPr>
          <a:xfrm>
            <a:off x="8756280" y="4471920"/>
            <a:ext cx="196200" cy="88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3720" cy="27432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6"/>
          <a:stretch/>
        </p:blipFill>
        <p:spPr>
          <a:xfrm>
            <a:off x="5934600" y="5286960"/>
            <a:ext cx="694800" cy="4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aixaDeTexto 1"/>
          <p:cNvSpPr/>
          <p:nvPr/>
        </p:nvSpPr>
        <p:spPr>
          <a:xfrm>
            <a:off x="200160" y="1689840"/>
            <a:ext cx="951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3640" cy="34930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4320" cy="159084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4320" cy="27108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240" cy="26496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4640" cy="25524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5" descr=""/>
          <p:cNvPicPr/>
          <p:nvPr/>
        </p:nvPicPr>
        <p:blipFill>
          <a:blip r:embed="rId6"/>
          <a:stretch/>
        </p:blipFill>
        <p:spPr>
          <a:xfrm>
            <a:off x="5933160" y="5075640"/>
            <a:ext cx="684000" cy="19836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7"/>
          <a:stretch/>
        </p:blipFill>
        <p:spPr>
          <a:xfrm>
            <a:off x="5943600" y="5250960"/>
            <a:ext cx="694800" cy="4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</TotalTime>
  <Application>LibreOffice/7.3.7.2$Linux_X86_64 LibreOffice_project/30$Build-2</Application>
  <AppVersion>15.0000</AppVersion>
  <Words>421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2024-08-19T17:44:31Z</dcterms:modified>
  <cp:revision>134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