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EBA3794-F2FF-4980-977E-03F28B7C00E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06 - Image Descriptors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aixaDeTexto 1"/>
          <p:cNvSpPr/>
          <p:nvPr/>
        </p:nvSpPr>
        <p:spPr>
          <a:xfrm>
            <a:off x="200160" y="1689840"/>
            <a:ext cx="951480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Canny</a:t>
            </a:r>
            <a:endParaRPr lang="en-U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(John F. Canny 1986)</a:t>
            </a:r>
            <a:endParaRPr lang="en-US" sz="18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lang="en-US" sz="18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6" name="Imagem 3"/>
          <p:cNvPicPr/>
          <p:nvPr/>
        </p:nvPicPr>
        <p:blipFill>
          <a:blip r:embed="rId3"/>
          <a:stretch/>
        </p:blipFill>
        <p:spPr>
          <a:xfrm>
            <a:off x="611640" y="3390840"/>
            <a:ext cx="4143960" cy="199116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5"/>
          <p:cNvPicPr/>
          <p:nvPr/>
        </p:nvPicPr>
        <p:blipFill>
          <a:blip r:embed="rId4"/>
          <a:stretch/>
        </p:blipFill>
        <p:spPr>
          <a:xfrm>
            <a:off x="6305760" y="1532880"/>
            <a:ext cx="3161880" cy="525816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2" name="Imagem 7"/>
          <p:cNvPicPr/>
          <p:nvPr/>
        </p:nvPicPr>
        <p:blipFill>
          <a:blip r:embed="rId3"/>
          <a:stretch/>
        </p:blipFill>
        <p:spPr>
          <a:xfrm>
            <a:off x="2001960" y="1542960"/>
            <a:ext cx="6297120" cy="505512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7" name="Imagem 3"/>
          <p:cNvPicPr/>
          <p:nvPr/>
        </p:nvPicPr>
        <p:blipFill>
          <a:blip r:embed="rId3"/>
          <a:stretch/>
        </p:blipFill>
        <p:spPr>
          <a:xfrm>
            <a:off x="614880" y="1829160"/>
            <a:ext cx="8685360" cy="224064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6"/>
          <p:cNvPicPr/>
          <p:nvPr/>
        </p:nvPicPr>
        <p:blipFill>
          <a:blip r:embed="rId4"/>
          <a:stretch/>
        </p:blipFill>
        <p:spPr>
          <a:xfrm>
            <a:off x="614880" y="4563720"/>
            <a:ext cx="8685360" cy="116532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aixaDeTexto 7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LINK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Discussion of Lecture #05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E6BA0-8D42-6D3E-F430-D240C7D2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61" y="3897595"/>
            <a:ext cx="5789485" cy="275736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ED0050-3C3C-FFA4-290F-6F2FA7A600F2}"/>
              </a:ext>
            </a:extLst>
          </p:cNvPr>
          <p:cNvSpPr/>
          <p:nvPr/>
        </p:nvSpPr>
        <p:spPr>
          <a:xfrm>
            <a:off x="2918092" y="6327783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BB763-6AC0-B15C-6897-EABBD0207A01}"/>
              </a:ext>
            </a:extLst>
          </p:cNvPr>
          <p:cNvSpPr/>
          <p:nvPr/>
        </p:nvSpPr>
        <p:spPr>
          <a:xfrm>
            <a:off x="2520025" y="6319460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F7180-C1D4-E92B-17AE-94F703C7E50F}"/>
              </a:ext>
            </a:extLst>
          </p:cNvPr>
          <p:cNvSpPr/>
          <p:nvPr/>
        </p:nvSpPr>
        <p:spPr>
          <a:xfrm>
            <a:off x="3327882" y="6292951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51D66E-10B5-C2EC-5517-0FC6E0E19E50}"/>
              </a:ext>
            </a:extLst>
          </p:cNvPr>
          <p:cNvSpPr/>
          <p:nvPr/>
        </p:nvSpPr>
        <p:spPr>
          <a:xfrm>
            <a:off x="3751964" y="6292951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3"/>
          <a:stretch/>
        </p:blipFill>
        <p:spPr>
          <a:xfrm>
            <a:off x="546480" y="2473560"/>
            <a:ext cx="8982000" cy="243324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2"/>
          <p:cNvSpPr/>
          <p:nvPr/>
        </p:nvSpPr>
        <p:spPr>
          <a:xfrm>
            <a:off x="546480" y="3098880"/>
            <a:ext cx="6635160" cy="159372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Remembering….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48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low dimension feature space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08" name="Picture 6"/>
          <p:cNvPicPr/>
          <p:nvPr/>
        </p:nvPicPr>
        <p:blipFill>
          <a:blip r:embed="rId3"/>
          <a:stretch/>
        </p:blipFill>
        <p:spPr>
          <a:xfrm>
            <a:off x="1738800" y="3416400"/>
            <a:ext cx="6597720" cy="9493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"/>
          <p:cNvPicPr/>
          <p:nvPr/>
        </p:nvPicPr>
        <p:blipFill>
          <a:blip r:embed="rId4"/>
          <a:stretch/>
        </p:blipFill>
        <p:spPr>
          <a:xfrm>
            <a:off x="464040" y="4828320"/>
            <a:ext cx="3987720" cy="158760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/>
          <p:cNvPicPr/>
          <p:nvPr/>
        </p:nvPicPr>
        <p:blipFill>
          <a:blip r:embed="rId5"/>
          <a:stretch/>
        </p:blipFill>
        <p:spPr>
          <a:xfrm>
            <a:off x="5410800" y="5667120"/>
            <a:ext cx="3118320" cy="9288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2"/>
          <p:cNvPicPr/>
          <p:nvPr/>
        </p:nvPicPr>
        <p:blipFill>
          <a:blip r:embed="rId6"/>
          <a:stretch/>
        </p:blipFill>
        <p:spPr>
          <a:xfrm>
            <a:off x="4836600" y="4413240"/>
            <a:ext cx="4611960" cy="102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aixaDeTexto 1"/>
          <p:cNvSpPr/>
          <p:nvPr/>
        </p:nvSpPr>
        <p:spPr>
          <a:xfrm>
            <a:off x="200160" y="1689840"/>
            <a:ext cx="951480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6" name="Imagem 5"/>
          <p:cNvPicPr/>
          <p:nvPr/>
        </p:nvPicPr>
        <p:blipFill>
          <a:blip r:embed="rId3"/>
          <a:stretch/>
        </p:blipFill>
        <p:spPr>
          <a:xfrm>
            <a:off x="1671480" y="4975200"/>
            <a:ext cx="6517080" cy="168192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7"/>
          <p:cNvPicPr/>
          <p:nvPr/>
        </p:nvPicPr>
        <p:blipFill>
          <a:blip r:embed="rId4"/>
          <a:stretch/>
        </p:blipFill>
        <p:spPr>
          <a:xfrm>
            <a:off x="1671480" y="2608920"/>
            <a:ext cx="6478200" cy="175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" name="Imagem 7"/>
          <p:cNvPicPr/>
          <p:nvPr/>
        </p:nvPicPr>
        <p:blipFill>
          <a:blip r:embed="rId3"/>
          <a:stretch/>
        </p:blipFill>
        <p:spPr>
          <a:xfrm>
            <a:off x="617760" y="2336400"/>
            <a:ext cx="5134320" cy="13870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" descr="The vertical and horizontal projection histograms for the letter “a”. |  Download Scientific Diagram"/>
          <p:cNvPicPr/>
          <p:nvPr/>
        </p:nvPicPr>
        <p:blipFill>
          <a:blip r:embed="rId4"/>
          <a:stretch/>
        </p:blipFill>
        <p:spPr>
          <a:xfrm>
            <a:off x="6910200" y="1989000"/>
            <a:ext cx="2551320" cy="1789200"/>
          </a:xfrm>
          <a:prstGeom prst="rect">
            <a:avLst/>
          </a:prstGeom>
          <a:ln w="0">
            <a:noFill/>
          </a:ln>
        </p:spPr>
      </p:pic>
      <p:sp>
        <p:nvSpPr>
          <p:cNvPr id="123" name="CaixaDeTexto 10"/>
          <p:cNvSpPr/>
          <p:nvPr/>
        </p:nvSpPr>
        <p:spPr>
          <a:xfrm>
            <a:off x="200160" y="168984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Histogram Projection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4" name="Imagem 11"/>
          <p:cNvPicPr/>
          <p:nvPr/>
        </p:nvPicPr>
        <p:blipFill>
          <a:blip r:embed="rId5"/>
          <a:stretch/>
        </p:blipFill>
        <p:spPr>
          <a:xfrm>
            <a:off x="2469600" y="4079160"/>
            <a:ext cx="4975560" cy="262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9" name="Imagem 3"/>
          <p:cNvPicPr/>
          <p:nvPr/>
        </p:nvPicPr>
        <p:blipFill>
          <a:blip r:embed="rId3"/>
          <a:stretch/>
        </p:blipFill>
        <p:spPr>
          <a:xfrm>
            <a:off x="3362760" y="2154960"/>
            <a:ext cx="3723120" cy="176112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4"/>
          <p:cNvPicPr/>
          <p:nvPr/>
        </p:nvPicPr>
        <p:blipFill>
          <a:blip r:embed="rId4"/>
          <a:stretch/>
        </p:blipFill>
        <p:spPr>
          <a:xfrm>
            <a:off x="897120" y="4350960"/>
            <a:ext cx="8654760" cy="237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4" name="Imagem 3"/>
          <p:cNvPicPr/>
          <p:nvPr/>
        </p:nvPicPr>
        <p:blipFill>
          <a:blip r:embed="rId3"/>
          <a:stretch/>
        </p:blipFill>
        <p:spPr>
          <a:xfrm>
            <a:off x="1148040" y="3036240"/>
            <a:ext cx="3723120" cy="176112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11"/>
          <p:cNvPicPr/>
          <p:nvPr/>
        </p:nvPicPr>
        <p:blipFill>
          <a:blip r:embed="rId4"/>
          <a:stretch/>
        </p:blipFill>
        <p:spPr>
          <a:xfrm>
            <a:off x="6225480" y="1554480"/>
            <a:ext cx="3042720" cy="51865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0" name="Imagem 4"/>
          <p:cNvPicPr/>
          <p:nvPr/>
        </p:nvPicPr>
        <p:blipFill>
          <a:blip r:embed="rId3"/>
          <a:stretch/>
        </p:blipFill>
        <p:spPr>
          <a:xfrm>
            <a:off x="614160" y="3474000"/>
            <a:ext cx="1636920" cy="127512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1"/>
          <p:cNvPicPr/>
          <p:nvPr/>
        </p:nvPicPr>
        <p:blipFill>
          <a:blip r:embed="rId4"/>
          <a:stretch/>
        </p:blipFill>
        <p:spPr>
          <a:xfrm>
            <a:off x="5639760" y="1523880"/>
            <a:ext cx="3120840" cy="517500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322</Words>
  <Application>Microsoft Macintosh PowerPoint</Application>
  <PresentationFormat>Custom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140</cp:revision>
  <dcterms:created xsi:type="dcterms:W3CDTF">2021-04-28T18:38:02Z</dcterms:created>
  <dcterms:modified xsi:type="dcterms:W3CDTF">2025-08-13T17:33:30Z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