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ACC5B8F-8D35-4676-8915-86C86007EAEC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040" cy="1256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040" cy="125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040" cy="53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040" cy="536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hyperlink" Target="https://forms.office.com/r/4ewHS74yrK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040" cy="25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aixaDeTexto 1"/>
          <p:cNvSpPr/>
          <p:nvPr/>
        </p:nvSpPr>
        <p:spPr>
          <a:xfrm>
            <a:off x="200160" y="1689840"/>
            <a:ext cx="9515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5080" cy="349452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760" cy="159228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760" cy="272520"/>
          </a:xfrm>
          <a:prstGeom prst="rect">
            <a:avLst/>
          </a:prstGeom>
          <a:ln w="0">
            <a:noFill/>
          </a:ln>
        </p:spPr>
      </p:pic>
      <p:sp>
        <p:nvSpPr>
          <p:cNvPr id="177" name="Retângulo 2"/>
          <p:cNvSpPr/>
          <p:nvPr/>
        </p:nvSpPr>
        <p:spPr>
          <a:xfrm>
            <a:off x="3891240" y="3240360"/>
            <a:ext cx="751320" cy="3862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8" name="Retângulo 12"/>
          <p:cNvSpPr/>
          <p:nvPr/>
        </p:nvSpPr>
        <p:spPr>
          <a:xfrm>
            <a:off x="7040880" y="3247200"/>
            <a:ext cx="751320" cy="3862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Retângulo 13"/>
          <p:cNvSpPr/>
          <p:nvPr/>
        </p:nvSpPr>
        <p:spPr>
          <a:xfrm>
            <a:off x="7848000" y="3247200"/>
            <a:ext cx="751320" cy="3862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Retângulo 14"/>
          <p:cNvSpPr/>
          <p:nvPr/>
        </p:nvSpPr>
        <p:spPr>
          <a:xfrm>
            <a:off x="8641800" y="3247200"/>
            <a:ext cx="751320" cy="3862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1" name="Retângulo 15"/>
          <p:cNvSpPr/>
          <p:nvPr/>
        </p:nvSpPr>
        <p:spPr>
          <a:xfrm>
            <a:off x="5594040" y="5676480"/>
            <a:ext cx="751320" cy="3862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2" name="Retângulo 16"/>
          <p:cNvSpPr/>
          <p:nvPr/>
        </p:nvSpPr>
        <p:spPr>
          <a:xfrm>
            <a:off x="4682520" y="3250800"/>
            <a:ext cx="751320" cy="3862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3" name="Retângulo 17"/>
          <p:cNvSpPr/>
          <p:nvPr/>
        </p:nvSpPr>
        <p:spPr>
          <a:xfrm>
            <a:off x="5466240" y="3250800"/>
            <a:ext cx="751320" cy="3862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4" name="Retângulo 18"/>
          <p:cNvSpPr/>
          <p:nvPr/>
        </p:nvSpPr>
        <p:spPr>
          <a:xfrm>
            <a:off x="5685480" y="6179760"/>
            <a:ext cx="751320" cy="38628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5" name="CaixaDeTexto 3"/>
          <p:cNvSpPr/>
          <p:nvPr/>
        </p:nvSpPr>
        <p:spPr>
          <a:xfrm>
            <a:off x="7323120" y="5525280"/>
            <a:ext cx="208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Seta: para a Direita 4"/>
          <p:cNvSpPr/>
          <p:nvPr/>
        </p:nvSpPr>
        <p:spPr>
          <a:xfrm rot="10800000">
            <a:off x="6772680" y="5870160"/>
            <a:ext cx="1075320" cy="192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aixaDeTexto 1"/>
          <p:cNvSpPr/>
          <p:nvPr/>
        </p:nvSpPr>
        <p:spPr>
          <a:xfrm>
            <a:off x="200160" y="1689840"/>
            <a:ext cx="9515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1" name="Imagem 19" descr=""/>
          <p:cNvPicPr/>
          <p:nvPr/>
        </p:nvPicPr>
        <p:blipFill>
          <a:blip r:embed="rId1"/>
          <a:stretch/>
        </p:blipFill>
        <p:spPr>
          <a:xfrm>
            <a:off x="1500120" y="3444480"/>
            <a:ext cx="7075440" cy="303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CaixaDeTexto 1"/>
          <p:cNvSpPr/>
          <p:nvPr/>
        </p:nvSpPr>
        <p:spPr>
          <a:xfrm>
            <a:off x="200160" y="1689840"/>
            <a:ext cx="9515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96" name="Picture 2" descr="Projection Histogram of image using Python and Opencv | by Felipe Meganha |  Medium"/>
          <p:cNvPicPr/>
          <p:nvPr/>
        </p:nvPicPr>
        <p:blipFill>
          <a:blip r:embed="rId1"/>
          <a:stretch/>
        </p:blipFill>
        <p:spPr>
          <a:xfrm>
            <a:off x="512640" y="2760120"/>
            <a:ext cx="4445280" cy="133020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6" descr="computer vision - OpenCV Color Concentration Histogram - Stack Overflow"/>
          <p:cNvPicPr/>
          <p:nvPr/>
        </p:nvPicPr>
        <p:blipFill>
          <a:blip r:embed="rId2"/>
          <a:stretch/>
        </p:blipFill>
        <p:spPr>
          <a:xfrm>
            <a:off x="5485320" y="2487600"/>
            <a:ext cx="4082400" cy="3000240"/>
          </a:xfrm>
          <a:prstGeom prst="rect">
            <a:avLst/>
          </a:prstGeom>
          <a:ln w="0">
            <a:noFill/>
          </a:ln>
        </p:spPr>
      </p:pic>
      <p:sp>
        <p:nvSpPr>
          <p:cNvPr id="198" name="AutoShape 12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Imagem 12" descr=""/>
          <p:cNvPicPr/>
          <p:nvPr/>
        </p:nvPicPr>
        <p:blipFill>
          <a:blip r:embed="rId3"/>
          <a:stretch/>
        </p:blipFill>
        <p:spPr>
          <a:xfrm>
            <a:off x="789840" y="4894920"/>
            <a:ext cx="3944160" cy="1212480"/>
          </a:xfrm>
          <a:prstGeom prst="rect">
            <a:avLst/>
          </a:prstGeom>
          <a:ln w="0">
            <a:noFill/>
          </a:ln>
        </p:spPr>
      </p:pic>
      <p:sp>
        <p:nvSpPr>
          <p:cNvPr id="200" name="CaixaDeTexto 13"/>
          <p:cNvSpPr/>
          <p:nvPr/>
        </p:nvSpPr>
        <p:spPr>
          <a:xfrm>
            <a:off x="1026000" y="47142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4" name="CaixaDeTexto 1"/>
          <p:cNvSpPr/>
          <p:nvPr/>
        </p:nvSpPr>
        <p:spPr>
          <a:xfrm>
            <a:off x="200160" y="1689840"/>
            <a:ext cx="95158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5" name="AutoShape 12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aixaDeTexto 13"/>
          <p:cNvSpPr/>
          <p:nvPr/>
        </p:nvSpPr>
        <p:spPr>
          <a:xfrm>
            <a:off x="1026000" y="47142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6" descr=""/>
          <p:cNvPicPr/>
          <p:nvPr/>
        </p:nvPicPr>
        <p:blipFill>
          <a:blip r:embed="rId1"/>
          <a:stretch/>
        </p:blipFill>
        <p:spPr>
          <a:xfrm>
            <a:off x="592920" y="3590280"/>
            <a:ext cx="4448520" cy="311508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8" descr=""/>
          <p:cNvPicPr/>
          <p:nvPr/>
        </p:nvPicPr>
        <p:blipFill>
          <a:blip r:embed="rId2"/>
          <a:stretch/>
        </p:blipFill>
        <p:spPr>
          <a:xfrm>
            <a:off x="5267520" y="3627360"/>
            <a:ext cx="4448520" cy="309060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6" descr=""/>
          <p:cNvPicPr/>
          <p:nvPr/>
        </p:nvPicPr>
        <p:blipFill>
          <a:blip r:embed="rId3"/>
          <a:stretch/>
        </p:blipFill>
        <p:spPr>
          <a:xfrm>
            <a:off x="3901320" y="808200"/>
            <a:ext cx="4186080" cy="28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3" name="CaixaDeTexto 1"/>
          <p:cNvSpPr/>
          <p:nvPr/>
        </p:nvSpPr>
        <p:spPr>
          <a:xfrm>
            <a:off x="200160" y="1689840"/>
            <a:ext cx="9515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4" name="AutoShape 12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aixaDeTexto 13"/>
          <p:cNvSpPr/>
          <p:nvPr/>
        </p:nvSpPr>
        <p:spPr>
          <a:xfrm>
            <a:off x="1026000" y="47142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Didactic Quality Questionnaire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CaixaDeTexto 1"/>
          <p:cNvSpPr/>
          <p:nvPr/>
        </p:nvSpPr>
        <p:spPr>
          <a:xfrm>
            <a:off x="200160" y="1673640"/>
            <a:ext cx="9515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 me know your thoughts about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Lectures, Didactic, Materials and Professor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0" name="AutoShape 12"/>
          <p:cNvSpPr/>
          <p:nvPr/>
        </p:nvSpPr>
        <p:spPr>
          <a:xfrm>
            <a:off x="4888080" y="362736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CaixaDeTexto 13"/>
          <p:cNvSpPr/>
          <p:nvPr/>
        </p:nvSpPr>
        <p:spPr>
          <a:xfrm>
            <a:off x="1026000" y="471420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Picture 2" descr="QRCode para Avaliação Disciplina / Professor&#10;Visão Computacional"/>
          <p:cNvPicPr/>
          <p:nvPr/>
        </p:nvPicPr>
        <p:blipFill>
          <a:blip r:embed="rId1"/>
          <a:stretch/>
        </p:blipFill>
        <p:spPr>
          <a:xfrm>
            <a:off x="3118320" y="2530080"/>
            <a:ext cx="3749760" cy="3749760"/>
          </a:xfrm>
          <a:prstGeom prst="rect">
            <a:avLst/>
          </a:prstGeom>
          <a:ln w="0">
            <a:noFill/>
          </a:ln>
        </p:spPr>
      </p:pic>
      <p:sp>
        <p:nvSpPr>
          <p:cNvPr id="223" name="CaixaDeTexto 10"/>
          <p:cNvSpPr/>
          <p:nvPr/>
        </p:nvSpPr>
        <p:spPr>
          <a:xfrm>
            <a:off x="3012840" y="6345000"/>
            <a:ext cx="4286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https://forms.office.com/r/4ewHS74yrK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PJBL #01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Extraction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Vertical and Horizontal Projections</a:t>
            </a: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720" cy="210456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4000" cy="2340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1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3080" cy="2434320"/>
          </a:xfrm>
          <a:prstGeom prst="rect">
            <a:avLst/>
          </a:prstGeom>
          <a:ln w="0">
            <a:noFill/>
          </a:ln>
        </p:spPr>
      </p:pic>
      <p:sp>
        <p:nvSpPr>
          <p:cNvPr id="102" name="Retângulo 2"/>
          <p:cNvSpPr/>
          <p:nvPr/>
        </p:nvSpPr>
        <p:spPr>
          <a:xfrm>
            <a:off x="546480" y="3098880"/>
            <a:ext cx="4320000" cy="140184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58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feature space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7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8800" cy="95040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8800" cy="158868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9400" cy="92988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3040" cy="102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aixaDeTexto 1"/>
          <p:cNvSpPr/>
          <p:nvPr/>
        </p:nvSpPr>
        <p:spPr>
          <a:xfrm>
            <a:off x="200160" y="1689840"/>
            <a:ext cx="95158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Let's represent our image by its size, so an image I that belongs to class X is represented by: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579240" y="2892240"/>
            <a:ext cx="8645760" cy="159228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4" descr=""/>
          <p:cNvPicPr/>
          <p:nvPr/>
        </p:nvPicPr>
        <p:blipFill>
          <a:blip r:embed="rId2"/>
          <a:stretch/>
        </p:blipFill>
        <p:spPr>
          <a:xfrm>
            <a:off x="635400" y="5467680"/>
            <a:ext cx="8645760" cy="272520"/>
          </a:xfrm>
          <a:prstGeom prst="rect">
            <a:avLst/>
          </a:prstGeom>
          <a:ln w="0">
            <a:noFill/>
          </a:ln>
        </p:spPr>
      </p:pic>
      <p:sp>
        <p:nvSpPr>
          <p:cNvPr id="117" name="Seta: para Baixo 3"/>
          <p:cNvSpPr/>
          <p:nvPr/>
        </p:nvSpPr>
        <p:spPr>
          <a:xfrm>
            <a:off x="897120" y="448488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eta: para Baixo 12"/>
          <p:cNvSpPr/>
          <p:nvPr/>
        </p:nvSpPr>
        <p:spPr>
          <a:xfrm>
            <a:off x="1699920" y="448488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eta: para Baixo 13"/>
          <p:cNvSpPr/>
          <p:nvPr/>
        </p:nvSpPr>
        <p:spPr>
          <a:xfrm>
            <a:off x="2502360" y="448488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eta: para Baixo 14"/>
          <p:cNvSpPr/>
          <p:nvPr/>
        </p:nvSpPr>
        <p:spPr>
          <a:xfrm>
            <a:off x="3305160" y="448488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eta: para Baixo 15"/>
          <p:cNvSpPr/>
          <p:nvPr/>
        </p:nvSpPr>
        <p:spPr>
          <a:xfrm>
            <a:off x="4039560" y="448488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Seta: para Baixo 16"/>
          <p:cNvSpPr/>
          <p:nvPr/>
        </p:nvSpPr>
        <p:spPr>
          <a:xfrm>
            <a:off x="4842360" y="448488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eta: para Baixo 17"/>
          <p:cNvSpPr/>
          <p:nvPr/>
        </p:nvSpPr>
        <p:spPr>
          <a:xfrm>
            <a:off x="5644800" y="448488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Seta: para Baixo 18"/>
          <p:cNvSpPr/>
          <p:nvPr/>
        </p:nvSpPr>
        <p:spPr>
          <a:xfrm>
            <a:off x="6447600" y="448488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eta: para Baixo 19"/>
          <p:cNvSpPr/>
          <p:nvPr/>
        </p:nvSpPr>
        <p:spPr>
          <a:xfrm>
            <a:off x="7151040" y="447192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eta: para Baixo 20"/>
          <p:cNvSpPr/>
          <p:nvPr/>
        </p:nvSpPr>
        <p:spPr>
          <a:xfrm>
            <a:off x="7953840" y="447192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eta: para Baixo 21"/>
          <p:cNvSpPr/>
          <p:nvPr/>
        </p:nvSpPr>
        <p:spPr>
          <a:xfrm>
            <a:off x="8756280" y="4471920"/>
            <a:ext cx="197640" cy="889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aixaDeTexto 1"/>
          <p:cNvSpPr/>
          <p:nvPr/>
        </p:nvSpPr>
        <p:spPr>
          <a:xfrm>
            <a:off x="200160" y="168984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5080" cy="349452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760" cy="159228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760" cy="27252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2680" cy="26640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6080" cy="2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aixaDeTexto 1"/>
          <p:cNvSpPr/>
          <p:nvPr/>
        </p:nvSpPr>
        <p:spPr>
          <a:xfrm>
            <a:off x="200160" y="168984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5080" cy="349452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760" cy="159228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760" cy="272520"/>
          </a:xfrm>
          <a:prstGeom prst="rect">
            <a:avLst/>
          </a:prstGeom>
          <a:ln w="0">
            <a:noFill/>
          </a:ln>
        </p:spPr>
      </p:pic>
      <p:pic>
        <p:nvPicPr>
          <p:cNvPr id="14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2680" cy="26640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5160" cy="27576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6080" cy="2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aixaDeTexto 1"/>
          <p:cNvSpPr/>
          <p:nvPr/>
        </p:nvSpPr>
        <p:spPr>
          <a:xfrm>
            <a:off x="200160" y="168984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5080" cy="349452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760" cy="159228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760" cy="27252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2680" cy="26640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5160" cy="275760"/>
          </a:xfrm>
          <a:prstGeom prst="rect">
            <a:avLst/>
          </a:prstGeom>
          <a:ln w="0">
            <a:noFill/>
          </a:ln>
        </p:spPr>
      </p:pic>
      <p:pic>
        <p:nvPicPr>
          <p:cNvPr id="156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6080" cy="256680"/>
          </a:xfrm>
          <a:prstGeom prst="rect">
            <a:avLst/>
          </a:prstGeom>
          <a:ln w="0">
            <a:noFill/>
          </a:ln>
        </p:spPr>
      </p:pic>
      <p:pic>
        <p:nvPicPr>
          <p:cNvPr id="157" name="Imagem 4" descr=""/>
          <p:cNvPicPr/>
          <p:nvPr/>
        </p:nvPicPr>
        <p:blipFill>
          <a:blip r:embed="rId7"/>
          <a:stretch/>
        </p:blipFill>
        <p:spPr>
          <a:xfrm>
            <a:off x="5953320" y="5275800"/>
            <a:ext cx="657000" cy="1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CaixaDeTexto 1"/>
          <p:cNvSpPr/>
          <p:nvPr/>
        </p:nvSpPr>
        <p:spPr>
          <a:xfrm>
            <a:off x="200160" y="1689840"/>
            <a:ext cx="9515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5080" cy="349452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760" cy="159228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760" cy="27252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2680" cy="26640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5160" cy="275760"/>
          </a:xfrm>
          <a:prstGeom prst="rect">
            <a:avLst/>
          </a:prstGeom>
          <a:ln w="0">
            <a:noFill/>
          </a:ln>
        </p:spPr>
      </p:pic>
      <p:pic>
        <p:nvPicPr>
          <p:cNvPr id="167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6080" cy="25668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4" descr=""/>
          <p:cNvPicPr/>
          <p:nvPr/>
        </p:nvPicPr>
        <p:blipFill>
          <a:blip r:embed="rId7"/>
          <a:stretch/>
        </p:blipFill>
        <p:spPr>
          <a:xfrm>
            <a:off x="5953320" y="5275800"/>
            <a:ext cx="657000" cy="19980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5" descr=""/>
          <p:cNvPicPr/>
          <p:nvPr/>
        </p:nvPicPr>
        <p:blipFill>
          <a:blip r:embed="rId8"/>
          <a:stretch/>
        </p:blipFill>
        <p:spPr>
          <a:xfrm>
            <a:off x="5933160" y="5075640"/>
            <a:ext cx="685440" cy="19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4706</TotalTime>
  <Application>LibreOffice/7.3.7.2$Linux_X86_64 LibreOffice_project/30$Build-2</Application>
  <AppVersion>15.0000</AppVersion>
  <Words>421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2023-08-13T19:37:21Z</dcterms:modified>
  <cp:revision>130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