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3693AC4-9C60-41EC-82CE-D3BCAB769D5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06 - 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4200" cy="176220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11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3800" cy="518760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4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8000" cy="127620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1920" cy="517608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aixaDeTexto 1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Canny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(John F. Canny 1986)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8" name="Imagem 3" descr=""/>
          <p:cNvPicPr/>
          <p:nvPr/>
        </p:nvPicPr>
        <p:blipFill>
          <a:blip r:embed="rId1"/>
          <a:stretch/>
        </p:blipFill>
        <p:spPr>
          <a:xfrm>
            <a:off x="611640" y="3390840"/>
            <a:ext cx="4145040" cy="1992240"/>
          </a:xfrm>
          <a:prstGeom prst="rect">
            <a:avLst/>
          </a:prstGeom>
          <a:ln w="0">
            <a:noFill/>
          </a:ln>
        </p:spPr>
      </p:pic>
      <p:pic>
        <p:nvPicPr>
          <p:cNvPr id="159" name="Imagem 5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2960" cy="5259240"/>
          </a:xfrm>
          <a:prstGeom prst="rect">
            <a:avLst/>
          </a:prstGeom>
          <a:ln w="0"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4" name="Imagem 7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8200" cy="505620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69" name="Imagem 3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6440" cy="2241720"/>
          </a:xfrm>
          <a:prstGeom prst="rect">
            <a:avLst/>
          </a:prstGeom>
          <a:ln w="0">
            <a:noFill/>
          </a:ln>
        </p:spPr>
      </p:pic>
      <p:pic>
        <p:nvPicPr>
          <p:cNvPr id="170" name="Imagem 6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6440" cy="1166400"/>
          </a:xfrm>
          <a:prstGeom prst="rect">
            <a:avLst/>
          </a:prstGeom>
          <a:ln w="0"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6" name="CaixaDeTexto 7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#05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230000" y="6462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3080" cy="243432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2"/>
          <p:cNvSpPr/>
          <p:nvPr/>
        </p:nvSpPr>
        <p:spPr>
          <a:xfrm>
            <a:off x="546480" y="3098880"/>
            <a:ext cx="6636240" cy="159480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Remembering….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feature space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800" cy="95040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800" cy="158868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9400" cy="92988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3040" cy="10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1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8160" cy="168300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928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aixaDeTexto 1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2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8160" cy="1683000"/>
          </a:xfrm>
          <a:prstGeom prst="rect">
            <a:avLst/>
          </a:prstGeom>
          <a:ln w="0">
            <a:noFill/>
          </a:ln>
        </p:spPr>
      </p:pic>
      <p:pic>
        <p:nvPicPr>
          <p:cNvPr id="123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928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aixaDeTexto 1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8160" cy="168300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9280" cy="175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7" descr=""/>
          <p:cNvPicPr/>
          <p:nvPr/>
        </p:nvPicPr>
        <p:blipFill>
          <a:blip r:embed="rId1"/>
          <a:stretch/>
        </p:blipFill>
        <p:spPr>
          <a:xfrm>
            <a:off x="617760" y="2336400"/>
            <a:ext cx="5135400" cy="13881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2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989000"/>
            <a:ext cx="2552400" cy="179028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0"/>
          <p:cNvSpPr/>
          <p:nvPr/>
        </p:nvSpPr>
        <p:spPr>
          <a:xfrm>
            <a:off x="200160" y="168984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Histogram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6" name="Imagem 11" descr=""/>
          <p:cNvPicPr/>
          <p:nvPr/>
        </p:nvPicPr>
        <p:blipFill>
          <a:blip r:embed="rId3"/>
          <a:stretch/>
        </p:blipFill>
        <p:spPr>
          <a:xfrm>
            <a:off x="2469600" y="4079160"/>
            <a:ext cx="4976640" cy="262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41" name="Imagem 3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4200" cy="176220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4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5840" cy="237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4765</TotalTime>
  <Application>LibreOffice/7.3.7.2$Linux_X86_64 LibreOffice_project/30$Build-2</Application>
  <AppVersion>15.0000</AppVersion>
  <Words>368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2023-08-13T19:41:58Z</dcterms:modified>
  <cp:revision>135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