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FC69C29-66FD-4FED-9B49-D3325736FD71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6040" cy="12560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040" cy="125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040" cy="53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040" cy="536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teaching/ComputerVision/Lecture%2007%20-%20Image%20Descriptors/Lecture_07_Image_Descriptor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07 - Image Descriptors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040" cy="25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Lecture #06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Horizontal and Vertical Projections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Shape (HoG)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Textures (LBP, GABOR)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Classification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K-NN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060000" y="4483440"/>
            <a:ext cx="6219720" cy="210456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3060000" y="630000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3528360" y="630036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960720" y="630072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4770000" y="633600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5130000" y="631800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2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3080" cy="243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aixaDeTexto 1"/>
          <p:cNvSpPr/>
          <p:nvPr/>
        </p:nvSpPr>
        <p:spPr>
          <a:xfrm>
            <a:off x="200160" y="1689840"/>
            <a:ext cx="95158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Moments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Values that carry both spatial and intensity information (shape)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Weighted average of all pixel's intensities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I(x,y)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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pixel coordinates of input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Powers,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q, </a:t>
            </a: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are the weights of the horizontal and vertical dimensions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HuMoments (Hu 1962)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Translation and Scale Invariant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7" name="Imagem 3" descr=""/>
          <p:cNvPicPr/>
          <p:nvPr/>
        </p:nvPicPr>
        <p:blipFill>
          <a:blip r:embed="rId1"/>
          <a:stretch/>
        </p:blipFill>
        <p:spPr>
          <a:xfrm>
            <a:off x="7175880" y="2042280"/>
            <a:ext cx="2449440" cy="638280"/>
          </a:xfrm>
          <a:prstGeom prst="rect">
            <a:avLst/>
          </a:prstGeom>
          <a:ln w="0">
            <a:noFill/>
          </a:ln>
        </p:spPr>
      </p:pic>
      <p:pic>
        <p:nvPicPr>
          <p:cNvPr id="108" name="Imagem 6" descr=""/>
          <p:cNvPicPr/>
          <p:nvPr/>
        </p:nvPicPr>
        <p:blipFill>
          <a:blip r:embed="rId2"/>
          <a:stretch/>
        </p:blipFill>
        <p:spPr>
          <a:xfrm>
            <a:off x="897120" y="4038840"/>
            <a:ext cx="7723800" cy="2505600"/>
          </a:xfrm>
          <a:prstGeom prst="rect">
            <a:avLst/>
          </a:prstGeom>
          <a:ln w="0">
            <a:noFill/>
          </a:ln>
        </p:spPr>
      </p:pic>
      <p:pic>
        <p:nvPicPr>
          <p:cNvPr id="109" name="Imagem 11" descr=""/>
          <p:cNvPicPr/>
          <p:nvPr/>
        </p:nvPicPr>
        <p:blipFill>
          <a:blip r:embed="rId3"/>
          <a:stretch/>
        </p:blipFill>
        <p:spPr>
          <a:xfrm>
            <a:off x="7328520" y="2194920"/>
            <a:ext cx="2449440" cy="63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aixaDeTexto 1"/>
          <p:cNvSpPr/>
          <p:nvPr/>
        </p:nvSpPr>
        <p:spPr>
          <a:xfrm>
            <a:off x="200160" y="1742760"/>
            <a:ext cx="95158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HoG – Histogram of Oriented Gradients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Computes the gradient and orientation of edges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Use a kernel to compute the Gradients (i.e 9x1)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Patch-Based Histogram (8x8, 16x16..)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4" name="Picture 4" descr="hog_feature"/>
          <p:cNvPicPr/>
          <p:nvPr/>
        </p:nvPicPr>
        <p:blipFill>
          <a:blip r:embed="rId1"/>
          <a:stretch/>
        </p:blipFill>
        <p:spPr>
          <a:xfrm>
            <a:off x="1737720" y="3024360"/>
            <a:ext cx="1978920" cy="3243960"/>
          </a:xfrm>
          <a:prstGeom prst="rect">
            <a:avLst/>
          </a:prstGeom>
          <a:ln w="0">
            <a:noFill/>
          </a:ln>
        </p:spPr>
      </p:pic>
      <p:pic>
        <p:nvPicPr>
          <p:cNvPr id="115" name="Imagem 7" descr=""/>
          <p:cNvPicPr/>
          <p:nvPr/>
        </p:nvPicPr>
        <p:blipFill>
          <a:blip r:embed="rId2"/>
          <a:stretch/>
        </p:blipFill>
        <p:spPr>
          <a:xfrm>
            <a:off x="5707080" y="3112200"/>
            <a:ext cx="1560240" cy="3068640"/>
          </a:xfrm>
          <a:prstGeom prst="rect">
            <a:avLst/>
          </a:prstGeom>
          <a:ln w="0">
            <a:noFill/>
          </a:ln>
        </p:spPr>
      </p:pic>
      <p:sp>
        <p:nvSpPr>
          <p:cNvPr id="116" name="Seta: para a Direita 10"/>
          <p:cNvSpPr/>
          <p:nvPr/>
        </p:nvSpPr>
        <p:spPr>
          <a:xfrm>
            <a:off x="4119120" y="4339800"/>
            <a:ext cx="1135440" cy="36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aixaDeTexto 1"/>
          <p:cNvSpPr/>
          <p:nvPr/>
        </p:nvSpPr>
        <p:spPr>
          <a:xfrm>
            <a:off x="200160" y="1742760"/>
            <a:ext cx="9515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Gabor Filters 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Convolves the image using several Gaussian Kernels (Kernel Bank)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360000" y="2963520"/>
            <a:ext cx="3668400" cy="366840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4" descr=""/>
          <p:cNvPicPr/>
          <p:nvPr/>
        </p:nvPicPr>
        <p:blipFill>
          <a:blip r:embed="rId2"/>
          <a:stretch/>
        </p:blipFill>
        <p:spPr>
          <a:xfrm>
            <a:off x="6047640" y="2963520"/>
            <a:ext cx="3668400" cy="366840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6" descr=""/>
          <p:cNvPicPr/>
          <p:nvPr/>
        </p:nvPicPr>
        <p:blipFill>
          <a:blip r:embed="rId3"/>
          <a:stretch/>
        </p:blipFill>
        <p:spPr>
          <a:xfrm>
            <a:off x="4276080" y="4191840"/>
            <a:ext cx="1527840" cy="101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aixaDeTexto 1"/>
          <p:cNvSpPr/>
          <p:nvPr/>
        </p:nvSpPr>
        <p:spPr>
          <a:xfrm>
            <a:off x="200160" y="1742760"/>
            <a:ext cx="9515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Local Binary Patterns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Convolves the image using a Circular Kernel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The resulting pixel is computed in the binary neighborhood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7067520" y="1910520"/>
            <a:ext cx="2287080" cy="755280"/>
          </a:xfrm>
          <a:prstGeom prst="rect">
            <a:avLst/>
          </a:prstGeom>
          <a:ln w="0">
            <a:noFill/>
          </a:ln>
        </p:spPr>
      </p:pic>
      <p:pic>
        <p:nvPicPr>
          <p:cNvPr id="129" name="Imagem 4" descr=""/>
          <p:cNvPicPr/>
          <p:nvPr/>
        </p:nvPicPr>
        <p:blipFill>
          <a:blip r:embed="rId2"/>
          <a:stretch/>
        </p:blipFill>
        <p:spPr>
          <a:xfrm>
            <a:off x="1725120" y="3128760"/>
            <a:ext cx="7207560" cy="35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aixaDeTexto 1"/>
          <p:cNvSpPr/>
          <p:nvPr/>
        </p:nvSpPr>
        <p:spPr>
          <a:xfrm>
            <a:off x="200160" y="1742760"/>
            <a:ext cx="95158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Computes the similarity in a feature space (Euclidian Distance, Manhattan….)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K-Nearest Neighbors determines the class (Majority Vote)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4" name="Picture 6" descr="Figure"/>
          <p:cNvPicPr/>
          <p:nvPr/>
        </p:nvPicPr>
        <p:blipFill>
          <a:blip r:embed="rId1"/>
          <a:stretch/>
        </p:blipFill>
        <p:spPr>
          <a:xfrm>
            <a:off x="519120" y="3429360"/>
            <a:ext cx="3857400" cy="329544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5" descr=""/>
          <p:cNvPicPr/>
          <p:nvPr/>
        </p:nvPicPr>
        <p:blipFill>
          <a:blip r:embed="rId2"/>
          <a:stretch/>
        </p:blipFill>
        <p:spPr>
          <a:xfrm>
            <a:off x="5336280" y="3835440"/>
            <a:ext cx="3648240" cy="156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9" name="CaixaDeTexto 1"/>
          <p:cNvSpPr/>
          <p:nvPr/>
        </p:nvSpPr>
        <p:spPr>
          <a:xfrm>
            <a:off x="200160" y="1689840"/>
            <a:ext cx="9515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0" name="CaixaDeTexto 7"/>
          <p:cNvSpPr/>
          <p:nvPr/>
        </p:nvSpPr>
        <p:spPr>
          <a:xfrm>
            <a:off x="200160" y="1689840"/>
            <a:ext cx="951588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Application>LibreOffice/7.3.7.2$Linux_X86_64 LibreOffice_project/30$Build-2</Application>
  <AppVersion>15.0000</AppVersion>
  <Words>327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2023-08-13T19:43:14Z</dcterms:modified>
  <cp:revision>135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