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mo</a:t>
            </a:r>
            <a:r>
              <a:rPr b="0" lang="pt-BR" sz="4400" spc="-1" strike="noStrike">
                <a:latin typeface="Arial"/>
              </a:rPr>
              <a:t>ve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slid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</a:t>
            </a:r>
            <a:r>
              <a:rPr b="0" lang="pt-BR" sz="2000" spc="-1" strike="noStrike">
                <a:latin typeface="Arial"/>
              </a:rPr>
              <a:t>edit </a:t>
            </a:r>
            <a:r>
              <a:rPr b="0" lang="pt-BR" sz="2000" spc="-1" strike="noStrike">
                <a:latin typeface="Arial"/>
              </a:rPr>
              <a:t>the </a:t>
            </a:r>
            <a:r>
              <a:rPr b="0" lang="pt-BR" sz="2000" spc="-1" strike="noStrike">
                <a:latin typeface="Arial"/>
              </a:rPr>
              <a:t>notes </a:t>
            </a:r>
            <a:r>
              <a:rPr b="0" lang="pt-BR" sz="2000" spc="-1" strike="noStrike">
                <a:latin typeface="Arial"/>
              </a:rPr>
              <a:t>form</a:t>
            </a:r>
            <a:r>
              <a:rPr b="0" lang="pt-BR" sz="2000" spc="-1" strike="noStrike">
                <a:latin typeface="Arial"/>
              </a:rPr>
              <a:t>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3F42973-BE17-49E6-AB2A-8001F0B2768B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4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5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5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6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6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7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8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7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8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1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2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2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3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7760" cy="12477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7760" cy="124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7760" cy="52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7760" cy="527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7760" cy="527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Regress&#227;o/Topico_02_Regress&#227;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Regressão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7760" cy="25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4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7" name="CustomShape 4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4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4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padrão para dois atributos: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0" t="9106" r="0" b="0"/>
          <a:stretch/>
        </p:blipFill>
        <p:spPr>
          <a:xfrm>
            <a:off x="720000" y="2520000"/>
            <a:ext cx="7387200" cy="41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4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3" name="CustomShape 4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4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4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do Desvio 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maior SDR é escolhido como raiz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680000" y="1725840"/>
            <a:ext cx="3778920" cy="57708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289040" y="2196000"/>
            <a:ext cx="4709880" cy="74988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223000" y="3456720"/>
            <a:ext cx="5587920" cy="32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5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1" name="CustomShape 5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5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escolher o critério de parada?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900000" y="2404800"/>
            <a:ext cx="7723440" cy="38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5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7" name="CustomShape 5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8" name="CustomShape 5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5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um limiar de CV &lt; 10%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Overcast =&gt; OK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 e Sunny ainda precisam de ‘divisões’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08600" y="3585960"/>
            <a:ext cx="8770320" cy="23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6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3" name="CustomShape 6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4" name="CustomShape 6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ustomShape 6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Sunny: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Windy’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240000" y="867960"/>
            <a:ext cx="5938920" cy="327096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360000" y="3960000"/>
            <a:ext cx="5650920" cy="268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42360" y="3780000"/>
            <a:ext cx="6298920" cy="287532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6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CustomShape 6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6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6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361680" y="900000"/>
            <a:ext cx="6166080" cy="348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7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SVM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7" name="CustomShape 7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7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7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160000" y="2038680"/>
            <a:ext cx="5857200" cy="426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8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3" name="CustomShape 8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8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8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59840" y="1475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- Regressão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520000" y="2207160"/>
            <a:ext cx="4318920" cy="193176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2551680" y="4696200"/>
            <a:ext cx="4287240" cy="193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7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1" name="CustomShape 7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7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7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159840" y="1475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MLP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056400" y="2592360"/>
            <a:ext cx="4046040" cy="364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8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8" name="CustomShape 8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8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8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159840" y="1475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Abordaremos a construção dos modelos de regressão utilizando um dataset para prever preços de casas.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Acompanhe e crie sua implementação em conjunto com o professor.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base em: 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Regressão.ipynb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2440" cy="2624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2440" cy="2624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2440" cy="2624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4640" cy="22143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5080" cy="44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8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Classificação: Determina uma classe (0,1,2,3)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Determina valores contínuos (preço, clima, vendas, logística, sinais...)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04480" y="2880000"/>
            <a:ext cx="6094440" cy="30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6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Compreender a relação entre as características dos dados e a variável dependente (target).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Mapeao X em Y contínuo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880000" y="3060000"/>
            <a:ext cx="5630040" cy="29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para determinar o peso de uma pessoa: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4369680" cy="24469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860000" y="2532600"/>
            <a:ext cx="4678920" cy="28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2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8" name="CustomShape 2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2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2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K vizinhos, computa-se a média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140000" y="2103120"/>
            <a:ext cx="5437440" cy="46278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1770120" cy="7034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540000" y="4140000"/>
            <a:ext cx="2570400" cy="7128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rcRect l="0" t="0" r="0" b="41554"/>
          <a:stretch/>
        </p:blipFill>
        <p:spPr>
          <a:xfrm>
            <a:off x="7457040" y="4140000"/>
            <a:ext cx="2209320" cy="9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CustomShape 2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2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avaliar o erro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Mean-Square-Error (MSE)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00040" y="2880000"/>
            <a:ext cx="2558880" cy="1438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2" name=""/>
          <p:cNvGraphicFramePr/>
          <p:nvPr/>
        </p:nvGraphicFramePr>
        <p:xfrm>
          <a:off x="3960000" y="2018160"/>
          <a:ext cx="5399640" cy="2433960"/>
        </p:xfrm>
        <a:graphic>
          <a:graphicData uri="http://schemas.openxmlformats.org/drawingml/2006/table">
            <a:tbl>
              <a:tblPr/>
              <a:tblGrid>
                <a:gridCol w="1038600"/>
                <a:gridCol w="1038600"/>
                <a:gridCol w="1038240"/>
                <a:gridCol w="1243800"/>
                <a:gridCol w="10407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Height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Age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Weight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Predicted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Diff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4.5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36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3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4" name="CustomShape 3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3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4678920" cy="325476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299560" y="2520000"/>
            <a:ext cx="4059360" cy="28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3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1" name="CustomShape 3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3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homogeneidade pelo do desvio padrão, média e coeficiente de variação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60000" y="2520000"/>
            <a:ext cx="7359840" cy="35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592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2024-09-17T19:08:51Z</dcterms:modified>
  <cp:revision>70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