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A60BFF9-06DF-4E4F-A994-F6A014A8553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4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4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5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6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58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68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77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82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7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87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1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2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9200" cy="25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662360" y="1623960"/>
            <a:ext cx="4930560" cy="50641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SubSpaces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60501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Atributos: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atributos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Diversidade: Distintos atributos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025720" y="4066920"/>
            <a:ext cx="1130760" cy="19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4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Patches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4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Tudo Junto!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Sklearn: BaggingClassifier()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20640" y="3024000"/>
            <a:ext cx="8708040" cy="14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4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5" name="CustomShape 50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5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5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tutorial abaixo, exploraremos os conceitos abordados até o momento: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59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0" name="CustomShape 60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6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6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classificadores ‘fracos’ organizados sequencialmente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classificador N aprende sobre os erros do classificador N-1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classificador tem um peso no conjunto, determinado pelo seu erro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880000" y="3600000"/>
            <a:ext cx="4284360" cy="240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54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6" name="CustomShape 55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56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57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64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2" name="CustomShape 65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66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67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7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Stacking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8" name="CustomShape 7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75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76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Meta-classificador: Aprende com a saída dos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700000" y="2520000"/>
            <a:ext cx="472356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78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Seleção Dinâmica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4" name="CustomShape 79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80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81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Meta-Classifier determina a região de competência e seleciona o melhor classificador(es)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843192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69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 vs 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0" name="CustomShape 7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7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284480" y="1670760"/>
            <a:ext cx="7590600" cy="46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83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5" name="CustomShape 8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6" name="CustomShape 85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86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Continuando no tutorial anterior, vamos analisar o AdaBoost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6080" cy="221580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Bagging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Random Subspaces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Boosting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6520" cy="4453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6520" cy="4453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6520" cy="4453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6520" cy="44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6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Único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35320" y="3052080"/>
            <a:ext cx="7635240" cy="293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problemas complexos, um único classificador pode não generalizar adequadamente o 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combinarmos classificadores?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046680" y="3056400"/>
            <a:ext cx="4618800" cy="37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3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3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3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332440" y="2633040"/>
            <a:ext cx="5419800" cy="406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3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3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8" name="CustomShape 3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Porém, apenas treinar N classificadores, pode não gerar generalizações distintas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286000" y="2409480"/>
            <a:ext cx="5280840" cy="42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365200" y="2396520"/>
            <a:ext cx="5286600" cy="42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2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3640" cy="41133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397520" y="2413440"/>
            <a:ext cx="698364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2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360000" y="1980000"/>
            <a:ext cx="929448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42360" y="1529280"/>
            <a:ext cx="6519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Dados: (Boostrap Aggregating)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 é gerada a partir das distintas instâncias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53000" y="3444840"/>
            <a:ext cx="4252320" cy="316944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0" t="0" r="88154" b="0"/>
          <a:stretch/>
        </p:blipFill>
        <p:spPr>
          <a:xfrm>
            <a:off x="1693080" y="3801600"/>
            <a:ext cx="1606680" cy="227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491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2023-05-10T23:18:46Z</dcterms:modified>
  <cp:revision>60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