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FF8C097-8F88-4505-9EE1-415201F041FC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3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4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4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5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5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6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6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7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2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2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8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1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7760" cy="12477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7760" cy="124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7760" cy="52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7760" cy="527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7760" cy="527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3%20-%20Aprendizado%20N&#227;o%20Supervisionado%20/T&#243;pico%2003%20-%20Aprendizado%20-%20N&#227;o%20Supervisionad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Aprendizado Não-Supervisionado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Agrupamentos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7760" cy="25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5" name="CustomShape 3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3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3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avaliar os clusteres ? Como determinar K?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0" t="0" r="0" b="29258"/>
          <a:stretch/>
        </p:blipFill>
        <p:spPr>
          <a:xfrm>
            <a:off x="540000" y="2452320"/>
            <a:ext cx="8656920" cy="397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4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4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4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Inertia (Soma dos erros quadrados)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Elbow Method (Inertia global)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761440" y="1800000"/>
            <a:ext cx="3796200" cy="269892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628000" y="3810960"/>
            <a:ext cx="1754640" cy="86796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426400" y="3852000"/>
            <a:ext cx="324720" cy="78624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4"/>
          <a:stretch/>
        </p:blipFill>
        <p:spPr>
          <a:xfrm>
            <a:off x="1620000" y="2370960"/>
            <a:ext cx="1754640" cy="86796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5"/>
          <a:srcRect l="4321" t="14940" r="15573" b="6041"/>
          <a:stretch/>
        </p:blipFill>
        <p:spPr>
          <a:xfrm>
            <a:off x="1260000" y="4500000"/>
            <a:ext cx="3671280" cy="233856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2844000" y="5724000"/>
            <a:ext cx="178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4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2" name="CustomShape 4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4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4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(Silhouette)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Medida por instâncias [-1,1]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Coesão (a)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Separação (b)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[-1,+1]: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-1: Não coerente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+1: Coerente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860720" y="1980000"/>
            <a:ext cx="4138200" cy="413820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900000" y="3511800"/>
            <a:ext cx="1675080" cy="62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5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9" name="CustomShape 5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5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5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340000" y="2340000"/>
            <a:ext cx="5174280" cy="413892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847320" y="5040000"/>
            <a:ext cx="651600" cy="29376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5675760" y="4990680"/>
            <a:ext cx="551160" cy="40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5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7" name="CustomShape 5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5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5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847320" y="5040000"/>
            <a:ext cx="651600" cy="29376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5567760" y="4990680"/>
            <a:ext cx="551160" cy="40824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rcRect l="10318" t="6776" r="9325" b="2354"/>
          <a:stretch/>
        </p:blipFill>
        <p:spPr>
          <a:xfrm>
            <a:off x="929160" y="2281320"/>
            <a:ext cx="7889400" cy="45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60" y="1833840"/>
            <a:ext cx="10079280" cy="5149080"/>
          </a:xfrm>
          <a:prstGeom prst="rect">
            <a:avLst/>
          </a:prstGeom>
          <a:ln w="0">
            <a:noFill/>
          </a:ln>
        </p:spPr>
      </p:pic>
      <p:sp>
        <p:nvSpPr>
          <p:cNvPr id="185" name="CustomShape 6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6" name="CustomShape 6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7" name="CustomShape 6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6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9600" y="1797840"/>
            <a:ext cx="10079280" cy="514908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6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2" name="CustomShape 6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3" name="CustomShape 6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CustomShape 6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7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7" name="CustomShape 7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7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CustomShape 7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Lets Code!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 →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03 - Aprendizado - Não Supervisionado - Kmeans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Supevisionado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K-Means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440000" y="4140000"/>
            <a:ext cx="7183080" cy="21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6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Supervisionado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rcRect l="2332" t="31597" r="1417" b="4132"/>
          <a:stretch/>
        </p:blipFill>
        <p:spPr>
          <a:xfrm>
            <a:off x="1800000" y="2376000"/>
            <a:ext cx="6371280" cy="21225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520000" y="4572000"/>
            <a:ext cx="2095920" cy="21366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940000" y="4653360"/>
            <a:ext cx="2130120" cy="222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Não Supervisado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Rotular dados é custoso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 (Clustering):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relacionamentos intrínseco dos atributos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 de agrupamento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os grupos (clusters)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592000" y="4199400"/>
            <a:ext cx="5554440" cy="227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2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2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2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2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Segmentação de consumidores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Anomalias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Defeitos, Doenças, Fraudes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espécies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Organização de Documentos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Mineração de dados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Dimensionalidade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Casos reais: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Determinação de Recall baseado em histórico de reparos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de produtos não vendidos (i.e 220v em cidades 110v)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320360" y="1724760"/>
            <a:ext cx="5038560" cy="138636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4648320" y="3906000"/>
            <a:ext cx="4170600" cy="13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2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6" name="CustomShape 2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7" name="CustomShape 2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2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Workflow: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40000" y="2536200"/>
            <a:ext cx="6834600" cy="23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3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2" name="CustomShape 3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3" name="CustomShape 3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3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grupos aproximando dados próximos aos ‘centroides’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iteração ajusta os centroides e os dados percentes a cada grupo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fim, o centroides representam o ponto médio de cada cluster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81120" y="3203640"/>
            <a:ext cx="8727120" cy="32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8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8" name="CustomShape 8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9" name="CustomShape 8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ustomShape 8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48000" y="2281680"/>
            <a:ext cx="3238560" cy="436608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325400" y="2610000"/>
            <a:ext cx="5046840" cy="34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48000" y="2281680"/>
            <a:ext cx="3238560" cy="436608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3524760" y="2245680"/>
            <a:ext cx="6266160" cy="6652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816000" y="2919960"/>
            <a:ext cx="6118920" cy="100296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rcRect l="2280" t="0" r="0" b="0"/>
          <a:stretch/>
        </p:blipFill>
        <p:spPr>
          <a:xfrm>
            <a:off x="3815640" y="3924000"/>
            <a:ext cx="4596120" cy="8272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5"/>
          <a:stretch/>
        </p:blipFill>
        <p:spPr>
          <a:xfrm>
            <a:off x="3780000" y="5040000"/>
            <a:ext cx="5694480" cy="66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1449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2024-10-02T10:15:47Z</dcterms:modified>
  <cp:revision>74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