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9C0D7E0-C718-470E-9006-D320247DECB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5320" cy="12553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320" cy="125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320" cy="53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320" cy="5353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320" cy="5353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2%20-%20Image%20Filtering/Lecture_02_Image_Filtering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02 - Image Filtering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320" cy="25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Practice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 u="sng" baseline="-2500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Link: Practice 02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Discussion of Practice 01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Image Filtering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Convolution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Mean, Median, Gaussian Filters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Practice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340000" y="4195080"/>
            <a:ext cx="6219360" cy="210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Filtering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Image Enhacement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Noise Reduction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Mathematical Operations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1918080" y="3503880"/>
            <a:ext cx="6761520" cy="261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Slides a kernel (a.k.a convolution filter) in the entire image</a:t>
            </a:r>
            <a:endParaRPr b="0" lang="en-US" sz="2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Transforming the pixel in the center of the kernel by the weights of its neighbors</a:t>
            </a:r>
            <a:r>
              <a:rPr b="0" lang="en-US" sz="1600" spc="-1" strike="noStrike">
                <a:solidFill>
                  <a:srgbClr val="d5d5d5"/>
                </a:solidFill>
                <a:latin typeface="Roboto"/>
                <a:ea typeface="DejaVu Sans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2134440" y="1828080"/>
            <a:ext cx="5806800" cy="581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Mean Filter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Replaces the center pixel with the mean of its neighborhood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Spreads the outlier value to its neighbors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Details are smoothed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8" name="Imagem 2" descr=""/>
          <p:cNvPicPr/>
          <p:nvPr/>
        </p:nvPicPr>
        <p:blipFill>
          <a:blip r:embed="rId1"/>
          <a:stretch/>
        </p:blipFill>
        <p:spPr>
          <a:xfrm>
            <a:off x="727560" y="3055680"/>
            <a:ext cx="6781680" cy="337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Median Filter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Replaces the center pixel with by a median of its neighborhood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Preserves more details when compared to the mean filter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3" name="Imagem 3" descr=""/>
          <p:cNvPicPr/>
          <p:nvPr/>
        </p:nvPicPr>
        <p:blipFill>
          <a:blip r:embed="rId1"/>
          <a:stretch/>
        </p:blipFill>
        <p:spPr>
          <a:xfrm>
            <a:off x="806760" y="3070080"/>
            <a:ext cx="6800760" cy="319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Gaussian Filter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Gaussian distribution of pixels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The kernel is composed of probabilities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Weighted Mean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The standard deviation determines the blur degree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8" name="Imagem 2" descr=""/>
          <p:cNvPicPr/>
          <p:nvPr/>
        </p:nvPicPr>
        <p:blipFill>
          <a:blip r:embed="rId1"/>
          <a:stretch/>
        </p:blipFill>
        <p:spPr>
          <a:xfrm>
            <a:off x="713160" y="3112920"/>
            <a:ext cx="6810120" cy="32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Bilateral Filter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Gaussian Distribution based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Add Normalization Factors and Range Weight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Preserve details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3" name="Imagem 2" descr=""/>
          <p:cNvPicPr/>
          <p:nvPr/>
        </p:nvPicPr>
        <p:blipFill>
          <a:blip r:embed="rId1"/>
          <a:stretch/>
        </p:blipFill>
        <p:spPr>
          <a:xfrm>
            <a:off x="684720" y="2836440"/>
            <a:ext cx="6867360" cy="36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Bilateral Filter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Gaussian Distribution based (spacial and pixel intensity)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Add Normalization Factors and Range Weight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Preserve details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8" name="Imagem 2" descr=""/>
          <p:cNvPicPr/>
          <p:nvPr/>
        </p:nvPicPr>
        <p:blipFill>
          <a:blip r:embed="rId1"/>
          <a:stretch/>
        </p:blipFill>
        <p:spPr>
          <a:xfrm>
            <a:off x="684720" y="2836440"/>
            <a:ext cx="6867360" cy="36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Application>LibreOffice/7.3.7.2$Linux_X86_64 LibreOffice_project/30$Build-2</Application>
  <AppVersion>15.0000</AppVersion>
  <Words>297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2024-08-04T21:02:45Z</dcterms:modified>
  <cp:revision>115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