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25F5E77-01ED-4822-A809-9FB8F7B93D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960" cy="125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960" cy="125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960" cy="53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960" cy="534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960" cy="534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4960" cy="25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aixaDeTexto 1"/>
          <p:cNvSpPr/>
          <p:nvPr/>
        </p:nvSpPr>
        <p:spPr>
          <a:xfrm>
            <a:off x="200160" y="1689840"/>
            <a:ext cx="95148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000" cy="349344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680" cy="159120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680" cy="271440"/>
          </a:xfrm>
          <a:prstGeom prst="rect">
            <a:avLst/>
          </a:prstGeom>
          <a:ln w="0">
            <a:noFill/>
          </a:ln>
        </p:spPr>
      </p:pic>
      <p:sp>
        <p:nvSpPr>
          <p:cNvPr id="177" name="Retângulo 2"/>
          <p:cNvSpPr/>
          <p:nvPr/>
        </p:nvSpPr>
        <p:spPr>
          <a:xfrm>
            <a:off x="3891240" y="3240360"/>
            <a:ext cx="750240" cy="38520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8" name="Retângulo 12"/>
          <p:cNvSpPr/>
          <p:nvPr/>
        </p:nvSpPr>
        <p:spPr>
          <a:xfrm>
            <a:off x="7040880" y="3247200"/>
            <a:ext cx="750240" cy="38520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Retângulo 13"/>
          <p:cNvSpPr/>
          <p:nvPr/>
        </p:nvSpPr>
        <p:spPr>
          <a:xfrm>
            <a:off x="7848000" y="3247200"/>
            <a:ext cx="750240" cy="38520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Retângulo 14"/>
          <p:cNvSpPr/>
          <p:nvPr/>
        </p:nvSpPr>
        <p:spPr>
          <a:xfrm>
            <a:off x="8641800" y="3247200"/>
            <a:ext cx="750240" cy="38520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1" name="Retângulo 15"/>
          <p:cNvSpPr/>
          <p:nvPr/>
        </p:nvSpPr>
        <p:spPr>
          <a:xfrm>
            <a:off x="5594040" y="5676480"/>
            <a:ext cx="750240" cy="38520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2" name="Retângulo 16"/>
          <p:cNvSpPr/>
          <p:nvPr/>
        </p:nvSpPr>
        <p:spPr>
          <a:xfrm>
            <a:off x="4682520" y="3250800"/>
            <a:ext cx="750240" cy="38520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3" name="Retângulo 17"/>
          <p:cNvSpPr/>
          <p:nvPr/>
        </p:nvSpPr>
        <p:spPr>
          <a:xfrm>
            <a:off x="5466240" y="3250800"/>
            <a:ext cx="750240" cy="38520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4" name="Retângulo 18"/>
          <p:cNvSpPr/>
          <p:nvPr/>
        </p:nvSpPr>
        <p:spPr>
          <a:xfrm>
            <a:off x="5685480" y="6179760"/>
            <a:ext cx="750240" cy="38520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5" name="CaixaDeTexto 3"/>
          <p:cNvSpPr/>
          <p:nvPr/>
        </p:nvSpPr>
        <p:spPr>
          <a:xfrm>
            <a:off x="7323120" y="5525280"/>
            <a:ext cx="208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Seta: para a Direita 4"/>
          <p:cNvSpPr/>
          <p:nvPr/>
        </p:nvSpPr>
        <p:spPr>
          <a:xfrm rot="10800000">
            <a:off x="6773760" y="5871240"/>
            <a:ext cx="1074240" cy="19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aixaDeTexto 1"/>
          <p:cNvSpPr/>
          <p:nvPr/>
        </p:nvSpPr>
        <p:spPr>
          <a:xfrm>
            <a:off x="200160" y="1689840"/>
            <a:ext cx="9514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1" name="Imagem 19" descr=""/>
          <p:cNvPicPr/>
          <p:nvPr/>
        </p:nvPicPr>
        <p:blipFill>
          <a:blip r:embed="rId1"/>
          <a:stretch/>
        </p:blipFill>
        <p:spPr>
          <a:xfrm>
            <a:off x="1500120" y="3444480"/>
            <a:ext cx="7074360" cy="303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aixaDeTexto 1"/>
          <p:cNvSpPr/>
          <p:nvPr/>
        </p:nvSpPr>
        <p:spPr>
          <a:xfrm>
            <a:off x="200160" y="1689840"/>
            <a:ext cx="9514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6" name="Picture 2" descr="Projection Histogram of image using Python and Opencv | by Felipe Meganha |  Medium"/>
          <p:cNvPicPr/>
          <p:nvPr/>
        </p:nvPicPr>
        <p:blipFill>
          <a:blip r:embed="rId1"/>
          <a:stretch/>
        </p:blipFill>
        <p:spPr>
          <a:xfrm>
            <a:off x="512640" y="2760120"/>
            <a:ext cx="4444200" cy="132912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6" descr="computer vision - OpenCV Color Concentration Histogram - Stack Overflow"/>
          <p:cNvPicPr/>
          <p:nvPr/>
        </p:nvPicPr>
        <p:blipFill>
          <a:blip r:embed="rId2"/>
          <a:stretch/>
        </p:blipFill>
        <p:spPr>
          <a:xfrm>
            <a:off x="5485320" y="2487600"/>
            <a:ext cx="4081320" cy="2999160"/>
          </a:xfrm>
          <a:prstGeom prst="rect">
            <a:avLst/>
          </a:prstGeom>
          <a:ln w="0">
            <a:noFill/>
          </a:ln>
        </p:spPr>
      </p:pic>
      <p:sp>
        <p:nvSpPr>
          <p:cNvPr id="198" name="AutoShape 12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Imagem 12" descr=""/>
          <p:cNvPicPr/>
          <p:nvPr/>
        </p:nvPicPr>
        <p:blipFill>
          <a:blip r:embed="rId3"/>
          <a:stretch/>
        </p:blipFill>
        <p:spPr>
          <a:xfrm>
            <a:off x="789840" y="4894920"/>
            <a:ext cx="3943080" cy="1211400"/>
          </a:xfrm>
          <a:prstGeom prst="rect">
            <a:avLst/>
          </a:prstGeom>
          <a:ln w="0">
            <a:noFill/>
          </a:ln>
        </p:spPr>
      </p:pic>
      <p:sp>
        <p:nvSpPr>
          <p:cNvPr id="200" name="CaixaDeTexto 13"/>
          <p:cNvSpPr/>
          <p:nvPr/>
        </p:nvSpPr>
        <p:spPr>
          <a:xfrm>
            <a:off x="1026000" y="47142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aixaDeTexto 1"/>
          <p:cNvSpPr/>
          <p:nvPr/>
        </p:nvSpPr>
        <p:spPr>
          <a:xfrm>
            <a:off x="200160" y="1689840"/>
            <a:ext cx="95148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5" name="AutoShape 12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aixaDeTexto 13"/>
          <p:cNvSpPr/>
          <p:nvPr/>
        </p:nvSpPr>
        <p:spPr>
          <a:xfrm>
            <a:off x="1026000" y="47142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6" descr=""/>
          <p:cNvPicPr/>
          <p:nvPr/>
        </p:nvPicPr>
        <p:blipFill>
          <a:blip r:embed="rId1"/>
          <a:stretch/>
        </p:blipFill>
        <p:spPr>
          <a:xfrm>
            <a:off x="592920" y="3590280"/>
            <a:ext cx="4447440" cy="31140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8" descr=""/>
          <p:cNvPicPr/>
          <p:nvPr/>
        </p:nvPicPr>
        <p:blipFill>
          <a:blip r:embed="rId2"/>
          <a:stretch/>
        </p:blipFill>
        <p:spPr>
          <a:xfrm>
            <a:off x="5267520" y="3627360"/>
            <a:ext cx="4447440" cy="308952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3"/>
          <a:stretch/>
        </p:blipFill>
        <p:spPr>
          <a:xfrm>
            <a:off x="3901320" y="808200"/>
            <a:ext cx="4185000" cy="28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aixaDeTexto 1"/>
          <p:cNvSpPr/>
          <p:nvPr/>
        </p:nvSpPr>
        <p:spPr>
          <a:xfrm>
            <a:off x="200160" y="168984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4" name="AutoShape 12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aixaDeTexto 13"/>
          <p:cNvSpPr/>
          <p:nvPr/>
        </p:nvSpPr>
        <p:spPr>
          <a:xfrm>
            <a:off x="1026000" y="47142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4960" cy="46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PJBL #01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Extraction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Vertical and Horizontal Projections</a:t>
            </a: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8640" cy="210348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000" cy="2433240"/>
          </a:xfrm>
          <a:prstGeom prst="rect">
            <a:avLst/>
          </a:prstGeom>
          <a:ln w="0">
            <a:noFill/>
          </a:ln>
        </p:spPr>
      </p:pic>
      <p:sp>
        <p:nvSpPr>
          <p:cNvPr id="102" name="Retângulo 2"/>
          <p:cNvSpPr/>
          <p:nvPr/>
        </p:nvSpPr>
        <p:spPr>
          <a:xfrm>
            <a:off x="546480" y="3098880"/>
            <a:ext cx="4318920" cy="140076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4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a low dimension feature space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7720" cy="94932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7720" cy="158760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8320" cy="92880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1960" cy="102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aixaDeTexto 1"/>
          <p:cNvSpPr/>
          <p:nvPr/>
        </p:nvSpPr>
        <p:spPr>
          <a:xfrm>
            <a:off x="200160" y="1689840"/>
            <a:ext cx="9514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Let's represent our image by its size, so an image I that belongs to class X is represented by: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579240" y="2892240"/>
            <a:ext cx="8644680" cy="159120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4" descr=""/>
          <p:cNvPicPr/>
          <p:nvPr/>
        </p:nvPicPr>
        <p:blipFill>
          <a:blip r:embed="rId2"/>
          <a:stretch/>
        </p:blipFill>
        <p:spPr>
          <a:xfrm>
            <a:off x="635400" y="5467680"/>
            <a:ext cx="8644680" cy="271440"/>
          </a:xfrm>
          <a:prstGeom prst="rect">
            <a:avLst/>
          </a:prstGeom>
          <a:ln w="0">
            <a:noFill/>
          </a:ln>
        </p:spPr>
      </p:pic>
      <p:sp>
        <p:nvSpPr>
          <p:cNvPr id="117" name="Seta: para Baixo 3"/>
          <p:cNvSpPr/>
          <p:nvPr/>
        </p:nvSpPr>
        <p:spPr>
          <a:xfrm>
            <a:off x="897120" y="448488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eta: para Baixo 12"/>
          <p:cNvSpPr/>
          <p:nvPr/>
        </p:nvSpPr>
        <p:spPr>
          <a:xfrm>
            <a:off x="1699920" y="448488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eta: para Baixo 13"/>
          <p:cNvSpPr/>
          <p:nvPr/>
        </p:nvSpPr>
        <p:spPr>
          <a:xfrm>
            <a:off x="2502360" y="448488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eta: para Baixo 14"/>
          <p:cNvSpPr/>
          <p:nvPr/>
        </p:nvSpPr>
        <p:spPr>
          <a:xfrm>
            <a:off x="3305160" y="448488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eta: para Baixo 15"/>
          <p:cNvSpPr/>
          <p:nvPr/>
        </p:nvSpPr>
        <p:spPr>
          <a:xfrm>
            <a:off x="4039560" y="448488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Seta: para Baixo 16"/>
          <p:cNvSpPr/>
          <p:nvPr/>
        </p:nvSpPr>
        <p:spPr>
          <a:xfrm>
            <a:off x="4842360" y="448488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eta: para Baixo 17"/>
          <p:cNvSpPr/>
          <p:nvPr/>
        </p:nvSpPr>
        <p:spPr>
          <a:xfrm>
            <a:off x="5644800" y="448488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eta: para Baixo 18"/>
          <p:cNvSpPr/>
          <p:nvPr/>
        </p:nvSpPr>
        <p:spPr>
          <a:xfrm>
            <a:off x="6447600" y="448488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eta: para Baixo 19"/>
          <p:cNvSpPr/>
          <p:nvPr/>
        </p:nvSpPr>
        <p:spPr>
          <a:xfrm>
            <a:off x="7151040" y="447192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eta: para Baixo 20"/>
          <p:cNvSpPr/>
          <p:nvPr/>
        </p:nvSpPr>
        <p:spPr>
          <a:xfrm>
            <a:off x="7953840" y="447192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eta: para Baixo 21"/>
          <p:cNvSpPr/>
          <p:nvPr/>
        </p:nvSpPr>
        <p:spPr>
          <a:xfrm>
            <a:off x="8756280" y="4471920"/>
            <a:ext cx="196560" cy="888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aixaDeTexto 1"/>
          <p:cNvSpPr/>
          <p:nvPr/>
        </p:nvSpPr>
        <p:spPr>
          <a:xfrm>
            <a:off x="200160" y="168984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000" cy="34934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680" cy="159120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680" cy="27144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600" cy="26532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5000" cy="25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aixaDeTexto 1"/>
          <p:cNvSpPr/>
          <p:nvPr/>
        </p:nvSpPr>
        <p:spPr>
          <a:xfrm>
            <a:off x="200160" y="168984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000" cy="349344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680" cy="15912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680" cy="27144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600" cy="26532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080" cy="27468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000" cy="25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aixaDeTexto 1"/>
          <p:cNvSpPr/>
          <p:nvPr/>
        </p:nvSpPr>
        <p:spPr>
          <a:xfrm>
            <a:off x="200160" y="168984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000" cy="349344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680" cy="159120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680" cy="27144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600" cy="26532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080" cy="27468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000" cy="255600"/>
          </a:xfrm>
          <a:prstGeom prst="rect">
            <a:avLst/>
          </a:prstGeom>
          <a:ln w="0">
            <a:noFill/>
          </a:ln>
        </p:spPr>
      </p:pic>
      <p:pic>
        <p:nvPicPr>
          <p:cNvPr id="157" name="Imagem 4" descr=""/>
          <p:cNvPicPr/>
          <p:nvPr/>
        </p:nvPicPr>
        <p:blipFill>
          <a:blip r:embed="rId7"/>
          <a:stretch/>
        </p:blipFill>
        <p:spPr>
          <a:xfrm>
            <a:off x="5953320" y="5275800"/>
            <a:ext cx="655920" cy="19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aixaDeTexto 1"/>
          <p:cNvSpPr/>
          <p:nvPr/>
        </p:nvSpPr>
        <p:spPr>
          <a:xfrm>
            <a:off x="200160" y="168984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000" cy="349344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680" cy="159120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680" cy="271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600" cy="265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080" cy="27468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000" cy="25560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4" descr=""/>
          <p:cNvPicPr/>
          <p:nvPr/>
        </p:nvPicPr>
        <p:blipFill>
          <a:blip r:embed="rId7"/>
          <a:stretch/>
        </p:blipFill>
        <p:spPr>
          <a:xfrm>
            <a:off x="5953320" y="5275800"/>
            <a:ext cx="655920" cy="19872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5" descr=""/>
          <p:cNvPicPr/>
          <p:nvPr/>
        </p:nvPicPr>
        <p:blipFill>
          <a:blip r:embed="rId8"/>
          <a:stretch/>
        </p:blipFill>
        <p:spPr>
          <a:xfrm>
            <a:off x="5933160" y="5075640"/>
            <a:ext cx="684360" cy="19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</TotalTime>
  <Application>LibreOffice/7.3.7.2$Linux_X86_64 LibreOffice_project/30$Build-2</Application>
  <AppVersion>15.0000</AppVersion>
  <Words>421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2024-08-19T16:25:44Z</dcterms:modified>
  <cp:revision>133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