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E173081-31A4-4F64-9F37-8EA6F7949D38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800" cy="42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10155240"/>
            <a:ext cx="3269160" cy="5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160" cy="12531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160" cy="125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160" cy="533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160" cy="533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160" cy="533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– Árvores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3160" cy="25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38433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Imagem 349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40120" cy="294948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350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2930400" cy="30067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5472000" y="1980000"/>
            <a:ext cx="411768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60000" y="1980000"/>
            <a:ext cx="93297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9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prático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os caminhos em in-ordem em ambas as arvores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número de buscas necessárias para encontrar o elemento 7 e H em ambas as árvores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36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2240" cy="245412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36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30520" cy="32446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6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2800" cy="29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367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3800" cy="252072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368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11640" cy="324468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369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5720" cy="29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Imagem 374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40120" cy="294948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375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91680" cy="85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2" name="Imagem 380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30400" cy="300672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381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9000" cy="90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1980000"/>
            <a:ext cx="77396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AVL Python com codificação dialogada (10 pt) 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com re-balanceamento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Vídeo-Apresentação (Max 8 a 10 min)</a:t>
            </a:r>
            <a:endParaRPr b="0" lang="pt-BR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Desenvolver uma analise crítica em função de diferentes massas de dados: (Busca, Inserção, etc).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12/09 - 23:59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sobre AVL x Red-Black (10 pts)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Explicar a diferença entre as abordagens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Inserção, Remoção, Desempenho e Casos de Uso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em formato de artigo SBC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Verificar os critérios de avaliação no ambiente virtual (AVA)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Discussão Árvores Binárias / Código Morse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Balanceadas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7040" cy="1007280"/>
          </a:xfrm>
          <a:prstGeom prst="rect">
            <a:avLst/>
          </a:prstGeom>
          <a:ln w="0">
            <a:noFill/>
          </a:ln>
        </p:spPr>
      </p:pic>
      <p:pic>
        <p:nvPicPr>
          <p:cNvPr id="98" name="Imagem 322" descr=""/>
          <p:cNvPicPr/>
          <p:nvPr/>
        </p:nvPicPr>
        <p:blipFill>
          <a:blip r:embed="rId2"/>
          <a:srcRect l="0" t="-1347" r="56113" b="1347"/>
          <a:stretch/>
        </p:blipFill>
        <p:spPr>
          <a:xfrm>
            <a:off x="1920240" y="3684240"/>
            <a:ext cx="2755800" cy="234936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1"/>
          <p:cNvSpPr/>
          <p:nvPr/>
        </p:nvSpPr>
        <p:spPr>
          <a:xfrm>
            <a:off x="1932480" y="5997600"/>
            <a:ext cx="176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7040" cy="100728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322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3440" cy="234936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1"/>
          <p:cNvSpPr/>
          <p:nvPr/>
        </p:nvSpPr>
        <p:spPr>
          <a:xfrm>
            <a:off x="1932480" y="5997600"/>
            <a:ext cx="176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8"/>
          <p:cNvSpPr/>
          <p:nvPr/>
        </p:nvSpPr>
        <p:spPr>
          <a:xfrm>
            <a:off x="5944680" y="5365800"/>
            <a:ext cx="13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324" descr=""/>
          <p:cNvPicPr/>
          <p:nvPr/>
        </p:nvPicPr>
        <p:blipFill>
          <a:blip r:embed="rId1"/>
          <a:srcRect l="55364" t="0" r="0" b="0"/>
          <a:stretch/>
        </p:blipFill>
        <p:spPr>
          <a:xfrm>
            <a:off x="4191480" y="3435840"/>
            <a:ext cx="2828160" cy="286380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4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5" name="Imagem 324" descr=""/>
          <p:cNvPicPr/>
          <p:nvPr/>
        </p:nvPicPr>
        <p:blipFill>
          <a:blip r:embed="rId1"/>
          <a:srcRect l="55364" t="0" r="0" b="0"/>
          <a:stretch/>
        </p:blipFill>
        <p:spPr>
          <a:xfrm>
            <a:off x="3831480" y="3446640"/>
            <a:ext cx="2828160" cy="286380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8" name="Imagem 6" descr=""/>
          <p:cNvPicPr/>
          <p:nvPr/>
        </p:nvPicPr>
        <p:blipFill>
          <a:blip r:embed="rId2"/>
          <a:srcRect l="0" t="0" r="55364" b="0"/>
          <a:stretch/>
        </p:blipFill>
        <p:spPr>
          <a:xfrm>
            <a:off x="6705000" y="3420000"/>
            <a:ext cx="2828160" cy="286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332" descr=""/>
          <p:cNvPicPr/>
          <p:nvPr/>
        </p:nvPicPr>
        <p:blipFill>
          <a:blip r:embed="rId1"/>
          <a:stretch/>
        </p:blipFill>
        <p:spPr>
          <a:xfrm>
            <a:off x="914400" y="2103120"/>
            <a:ext cx="8416800" cy="252072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2" descr=""/>
          <p:cNvPicPr/>
          <p:nvPr/>
        </p:nvPicPr>
        <p:blipFill>
          <a:blip r:embed="rId2"/>
          <a:stretch/>
        </p:blipFill>
        <p:spPr>
          <a:xfrm>
            <a:off x="4909680" y="2693880"/>
            <a:ext cx="4005000" cy="143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316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 e 65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337" descr=""/>
          <p:cNvPicPr/>
          <p:nvPr/>
        </p:nvPicPr>
        <p:blipFill>
          <a:blip r:embed="rId1"/>
          <a:stretch/>
        </p:blipFill>
        <p:spPr>
          <a:xfrm>
            <a:off x="920520" y="3651480"/>
            <a:ext cx="7098840" cy="236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3160" cy="89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411768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7844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97120" y="6886080"/>
            <a:ext cx="6440400" cy="3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Imagem 342" descr=""/>
          <p:cNvPicPr/>
          <p:nvPr/>
        </p:nvPicPr>
        <p:blipFill>
          <a:blip r:embed="rId1"/>
          <a:stretch/>
        </p:blipFill>
        <p:spPr>
          <a:xfrm>
            <a:off x="640080" y="2824200"/>
            <a:ext cx="2892240" cy="245412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4754880" y="1999080"/>
            <a:ext cx="4209120" cy="467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36" name="Imagem 344" descr=""/>
          <p:cNvPicPr/>
          <p:nvPr/>
        </p:nvPicPr>
        <p:blipFill>
          <a:blip r:embed="rId2"/>
          <a:stretch/>
        </p:blipFill>
        <p:spPr>
          <a:xfrm>
            <a:off x="5577840" y="2962800"/>
            <a:ext cx="2863800" cy="252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1591</TotalTime>
  <Application>LibreOffice/7.3.7.2$Linux_X86_64 LibreOffice_project/30$Build-2</Application>
  <AppVersion>15.0000</AppVersion>
  <Words>840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2024-08-30T13:45:18Z</dcterms:modified>
  <cp:revision>144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