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B0FD4F0-00B6-4C9C-9080-6B141ECE02AA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8" name="CustomShape 4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1" name="CustomShape 4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4" name="CustomShape 5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5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0" name="CustomShape 6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3" name="CustomShape 6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6" name="CustomShape 7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9" name="CustomShape 8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2" name="CustomShape 7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5" name="CustomShape 8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5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0" name="CustomShape 1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3" name="CustomShape 1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6" name="CustomShape 2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9" name="CustomShape 2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2" name="CustomShape 34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840" cy="359460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5040" cy="419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5" name="CustomShape 39"/>
          <p:cNvSpPr/>
          <p:nvPr/>
        </p:nvSpPr>
        <p:spPr>
          <a:xfrm>
            <a:off x="0" y="10155240"/>
            <a:ext cx="3263400" cy="5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400" cy="124740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400" cy="124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400" cy="5274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400" cy="5274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400" cy="5274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06%20-%20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Regressão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400" cy="250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4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3" name="CustomShape 4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4" name="CustomShape 4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5" name="CustomShape 4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6840" cy="413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4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9" name="CustomShape 4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0" name="CustomShape 4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1" name="CustomShape 4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3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8560" cy="576720"/>
          </a:xfrm>
          <a:prstGeom prst="rect">
            <a:avLst/>
          </a:prstGeom>
          <a:ln w="0">
            <a:noFill/>
          </a:ln>
        </p:spPr>
      </p:pic>
      <p:pic>
        <p:nvPicPr>
          <p:cNvPr id="154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09520" cy="74952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7560" cy="3298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5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7" name="CustomShape 5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5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CustomShape 5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3080" cy="389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5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3" name="CustomShape 5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5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ustomShape 5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69960" cy="2352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6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9" name="CustomShape 6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6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6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8560" cy="3270600"/>
          </a:xfrm>
          <a:prstGeom prst="rect">
            <a:avLst/>
          </a:prstGeom>
          <a:ln w="0"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0560" cy="268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8560" cy="2874960"/>
          </a:xfrm>
          <a:prstGeom prst="rect">
            <a:avLst/>
          </a:prstGeom>
          <a:ln w="0">
            <a:noFill/>
          </a:ln>
        </p:spPr>
      </p:pic>
      <p:sp>
        <p:nvSpPr>
          <p:cNvPr id="176" name="CustomShape 6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7" name="CustomShape 6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8" name="CustomShape 6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9" name="CustomShape 6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1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5720" cy="348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7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3" name="CustomShape 7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4" name="CustomShape 7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5" name="CustomShape 7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7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6840" cy="425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9" name="CustomShape 8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0" name="CustomShape 8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8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159840" y="1475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4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8560" cy="1931400"/>
          </a:xfrm>
          <a:prstGeom prst="rect">
            <a:avLst/>
          </a:prstGeom>
          <a:ln w="0">
            <a:noFill/>
          </a:ln>
        </p:spPr>
      </p:pic>
      <p:pic>
        <p:nvPicPr>
          <p:cNvPr id="195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6880" cy="1932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7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7" name="CustomShape 7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8" name="CustomShape 7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9" name="CustomShape 7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159840" y="1475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2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5680" cy="364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8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4" name="CustomShape 8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5" name="CustomShape 8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ustomShape 8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159840" y="1475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Revisão Avaliação 1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40000" y="4140000"/>
            <a:ext cx="7183800" cy="215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8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4080" cy="3046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Mapeando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29680" cy="2928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69320" cy="24465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8560" cy="28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7080" cy="46274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69760" cy="70308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70040" cy="71244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08960" cy="9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2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8520" cy="143856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8" name=""/>
          <p:cNvGraphicFramePr/>
          <p:nvPr/>
        </p:nvGraphicFramePr>
        <p:xfrm>
          <a:off x="3960000" y="2018160"/>
          <a:ext cx="5399640" cy="243396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30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0" name="CustomShape 31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1" name="CustomShape 32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3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8560" cy="3254400"/>
          </a:xfrm>
          <a:prstGeom prst="rect">
            <a:avLst/>
          </a:prstGeom>
          <a:ln w="0">
            <a:noFill/>
          </a:ln>
        </p:spPr>
      </p:pic>
      <p:pic>
        <p:nvPicPr>
          <p:cNvPr id="135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59000" cy="2800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35"/>
          <p:cNvSpPr/>
          <p:nvPr/>
        </p:nvSpPr>
        <p:spPr>
          <a:xfrm>
            <a:off x="360000" y="360000"/>
            <a:ext cx="9347400" cy="8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7" name="CustomShape 36"/>
          <p:cNvSpPr/>
          <p:nvPr/>
        </p:nvSpPr>
        <p:spPr>
          <a:xfrm>
            <a:off x="360000" y="1980000"/>
            <a:ext cx="9167400" cy="46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8" name="CustomShape 37"/>
          <p:cNvSpPr/>
          <p:nvPr/>
        </p:nvSpPr>
        <p:spPr>
          <a:xfrm>
            <a:off x="897120" y="6886080"/>
            <a:ext cx="643464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9" name="CustomShape 38"/>
          <p:cNvSpPr/>
          <p:nvPr/>
        </p:nvSpPr>
        <p:spPr>
          <a:xfrm>
            <a:off x="7608600" y="6886080"/>
            <a:ext cx="2272680" cy="35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42360" y="1529280"/>
            <a:ext cx="9373680" cy="535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59480" cy="359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591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2024-09-17T20:22:45Z</dcterms:modified>
  <cp:revision>72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