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85542AF-8520-4654-AB26-E1B60C8A0068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4" name="CustomShape 44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7" name="CustomShape 49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0" name="CustomShape 53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3" name="CustomShape 63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6" name="CustomShape 58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9" name="CustomShape 68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2" name="CustomShape 77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5" name="CustomShape 82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8" name="CustomShape 73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1" name="CustomShape 87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3" name="CustomShape 14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6" name="CustomShape 11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34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2" name="CustomShape 39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5" name="CustomShape 19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8" name="CustomShape 24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6640" cy="359640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6840" cy="41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1" name="CustomShape 29"/>
          <p:cNvSpPr/>
          <p:nvPr/>
        </p:nvSpPr>
        <p:spPr>
          <a:xfrm>
            <a:off x="0" y="10155240"/>
            <a:ext cx="3265200" cy="5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9200" cy="12492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9200" cy="124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9200" cy="5292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9200" cy="5292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9200" cy="5292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2%20-%20Aprendizado%20Supervisionado/Ensembles/T&#243;pico%2002%20-%20Aprendizado-Supervisionado%20-%20Ensembles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2%20-%20Aprendizado%20Supervisionado/Ensembles/T&#243;pico%2002%20-%20Aprendizado-Supervisionado%20-%20Ensembles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Combinação de Modelos (Ensembles)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69200" cy="25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4662360" y="1623960"/>
            <a:ext cx="4930560" cy="5064120"/>
          </a:xfrm>
          <a:prstGeom prst="rect">
            <a:avLst/>
          </a:prstGeom>
          <a:ln w="0">
            <a:noFill/>
          </a:ln>
        </p:spPr>
      </p:pic>
      <p:sp>
        <p:nvSpPr>
          <p:cNvPr id="139" name="CustomShape 40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Random SubSpaces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0" name="CustomShape 42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1" name="CustomShape 43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342360" y="1529280"/>
            <a:ext cx="605016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 de Atributos: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 subsets em nível de atributos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 classificadores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Diversidade: Distintos atributos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2025720" y="4066920"/>
            <a:ext cx="1130760" cy="193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45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Random Patches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5" name="CustomShape 46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6" name="CustomShape 47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CustomShape 48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342360" y="1529280"/>
            <a:ext cx="924696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Tudo Junto!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Sklearn: BaggingClassifier()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620640" y="3024000"/>
            <a:ext cx="8708040" cy="14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41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Let’s Code!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1" name="CustomShape 50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2" name="CustomShape 51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" name="CustomShape 52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342360" y="1529280"/>
            <a:ext cx="924696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 tutorial abaixo, exploraremos os conceitos abordados até o momento: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LINK: 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Tópico 02 - Aprendizado-Supervisionado - Ensembles.ipynb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59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Boosting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6" name="CustomShape 60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7" name="CustomShape 61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8" name="CustomShape 62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342360" y="1529280"/>
            <a:ext cx="924696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classificadores ‘fracos’ organizados sequencialmente 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classificador N aprende sobre os erros do classificador N-1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Cada classificador tem um peso no conjunto, determinado pelo seu erro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2880000" y="3600000"/>
            <a:ext cx="4284360" cy="240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54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Boosting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2" name="CustomShape 55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3" name="CustomShape 56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4" name="CustomShape 57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342360" y="1529280"/>
            <a:ext cx="924696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Pseudo-algoritmo: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Treinar um classificador ‘fraco’ ponderando as instâncias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Determinar o erro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Ponderar as instâncias de acordo com o erro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Determinar o coeficiente do classificador (erro)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Adicionar ao ensemble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rcRect l="4420" t="14352" r="730" b="11040"/>
          <a:stretch/>
        </p:blipFill>
        <p:spPr>
          <a:xfrm>
            <a:off x="1620000" y="4068000"/>
            <a:ext cx="7199280" cy="26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64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Boosting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8" name="CustomShape 65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9" name="CustomShape 66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0" name="CustomShape 67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342360" y="1529280"/>
            <a:ext cx="924696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Pseudo-algoritmo: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Treinar um classificador ‘fraco’ ponderando as instâncias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Determinar o erro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Ponderar as instâncias de acordo com o erro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Determinar o coeficiente do classificador (erro)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Adicionar ao ensemble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rcRect l="4420" t="14352" r="730" b="11040"/>
          <a:stretch/>
        </p:blipFill>
        <p:spPr>
          <a:xfrm>
            <a:off x="1620000" y="4068000"/>
            <a:ext cx="7199280" cy="26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70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Stacking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4" name="CustomShape 74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5" name="CustomShape 75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6" name="CustomShape 76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342360" y="1529280"/>
            <a:ext cx="924696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Meta-classificador: Aprende com a saída dos classificadores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2700000" y="2520000"/>
            <a:ext cx="4723560" cy="388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78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Seleção Dinâmica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0" name="CustomShape 79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1" name="CustomShape 80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2" name="CustomShape 81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342360" y="1529280"/>
            <a:ext cx="924696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Meta-Classifier determina a região de competência e seleciona o melhor classificador(es)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900000" y="3240000"/>
            <a:ext cx="8431920" cy="21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69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Bagging vs Boosting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6" name="CustomShape 71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7" name="CustomShape 72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342360" y="1529280"/>
            <a:ext cx="924696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1284480" y="1670760"/>
            <a:ext cx="7590600" cy="463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83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Let’s Code!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1" name="CustomShape 84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2" name="CustomShape 85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3" name="CustomShape 86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342360" y="1529280"/>
            <a:ext cx="924696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Continuando no tutorial anterior, vamos analisar o AdaBoost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LINK: 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Tópico 02 - Aprendizado-Supervisionado - Ensembles.ipynb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Combinação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Bagging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Random Subspaces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Boosting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Stacking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816200" y="4496760"/>
            <a:ext cx="7183800" cy="215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6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5" name="CustomShape 7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6" name="CustomShape 12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7" name="CustomShape 13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342360" y="1529280"/>
            <a:ext cx="937548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Classificador Único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Conjunto de Classificadores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435320" y="3052080"/>
            <a:ext cx="7635240" cy="293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5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1" name="CustomShape 8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2" name="CustomShape 9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3" name="CustomShape 10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342360" y="1529280"/>
            <a:ext cx="937548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problemas complexos, um único classificador pode não generalizar adequadamente o problema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se combinarmos classificadores?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046680" y="3056400"/>
            <a:ext cx="4618800" cy="372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30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7" name="CustomShape 31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8" name="CustomShape 32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" name="CustomShape 33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342360" y="1529280"/>
            <a:ext cx="937548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maneira geral, a técnica consiste em treinar classificadores e então combinar a saída destes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2332440" y="2633040"/>
            <a:ext cx="5419800" cy="406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35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3" name="CustomShape 36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4" name="CustomShape 37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CustomShape 38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342360" y="1529280"/>
            <a:ext cx="937548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Porém, apenas treinar N classificadores, pode não gerar generalizações distintas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286000" y="2409480"/>
            <a:ext cx="5280840" cy="425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5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9" name="CustomShape 16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0" name="CustomShape 17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1" name="CustomShape 18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342360" y="1529280"/>
            <a:ext cx="937548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Pergunta: Como gerar generalizações diferentes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2365200" y="2396520"/>
            <a:ext cx="5286600" cy="425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20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5" name="CustomShape 21"/>
          <p:cNvSpPr/>
          <p:nvPr/>
        </p:nvSpPr>
        <p:spPr>
          <a:xfrm>
            <a:off x="360000" y="1980000"/>
            <a:ext cx="916920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6" name="CustomShape 22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CustomShape 23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342360" y="1529280"/>
            <a:ext cx="937548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Pergunta: Como gerar generalizações diferentes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1397520" y="2413080"/>
            <a:ext cx="6983640" cy="411336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1397520" y="2413440"/>
            <a:ext cx="6983640" cy="411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25"/>
          <p:cNvSpPr/>
          <p:nvPr/>
        </p:nvSpPr>
        <p:spPr>
          <a:xfrm>
            <a:off x="360000" y="360000"/>
            <a:ext cx="9349200" cy="88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Bagging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2" name="CustomShape 26"/>
          <p:cNvSpPr/>
          <p:nvPr/>
        </p:nvSpPr>
        <p:spPr>
          <a:xfrm>
            <a:off x="360000" y="1980000"/>
            <a:ext cx="9294480" cy="466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3" name="CustomShape 27"/>
          <p:cNvSpPr/>
          <p:nvPr/>
        </p:nvSpPr>
        <p:spPr>
          <a:xfrm>
            <a:off x="897120" y="6886080"/>
            <a:ext cx="643644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CustomShape 28"/>
          <p:cNvSpPr/>
          <p:nvPr/>
        </p:nvSpPr>
        <p:spPr>
          <a:xfrm>
            <a:off x="7608600" y="6886080"/>
            <a:ext cx="227448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342360" y="1529280"/>
            <a:ext cx="6519960" cy="535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 de Dados: (Boostrap Aggregating)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 subsets em nível de instâncias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 classificadores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Diversidade é gerada a partir das distintas instâncias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4653000" y="3444840"/>
            <a:ext cx="4252320" cy="3169440"/>
          </a:xfrm>
          <a:prstGeom prst="rect">
            <a:avLst/>
          </a:prstGeom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rcRect l="0" t="0" r="88154" b="0"/>
          <a:stretch/>
        </p:blipFill>
        <p:spPr>
          <a:xfrm>
            <a:off x="1693080" y="3801600"/>
            <a:ext cx="1606680" cy="227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491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2024-09-17T20:23:12Z</dcterms:modified>
  <cp:revision>61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