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B205528-BF0B-45BB-84D7-959783546AE7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4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4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8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5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5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6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6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7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2" name="CustomShape 5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1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1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2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3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3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4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3" name="CustomShape 4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4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8" name="CustomShape 4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4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32760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501720" y="1623960"/>
            <a:ext cx="626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2720" cy="480024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540000" y="1553760"/>
            <a:ext cx="2053440" cy="57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8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6" name="CustomShape 8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8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8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2760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5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pt-BR" sz="15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19920" cy="44481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3501720" y="1623960"/>
            <a:ext cx="626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540360" y="1554120"/>
            <a:ext cx="1439280" cy="4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5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4" name="CustomShape 5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5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2760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3200" cy="415764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3501720" y="1623960"/>
            <a:ext cx="626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9280" cy="4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5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1" name="CustomShape 5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2" name="CustomShape 5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5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Outlook tem mais 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19920" cy="444816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3501720" y="1623960"/>
            <a:ext cx="62632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9280" cy="40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6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9" name="CustomShape 6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0" name="CustomShape 6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6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breve: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pt-BR" sz="15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50400" cy="277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6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5" name="CustomShape 6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6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6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7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0" name="CustomShape 7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7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7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15480" y="4146120"/>
            <a:ext cx="7183800" cy="21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84080" y="4832640"/>
            <a:ext cx="4130640" cy="184500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8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42360" y="1529280"/>
            <a:ext cx="677160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Naive Bayes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2"/>
          <a:srcRect l="3004" t="7623" r="-2059" b="0"/>
          <a:stretch/>
        </p:blipFill>
        <p:spPr>
          <a:xfrm>
            <a:off x="3754080" y="1667160"/>
            <a:ext cx="3331080" cy="28854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5310720" y="4656240"/>
            <a:ext cx="4099680" cy="205416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1596600" y="5505120"/>
            <a:ext cx="1595160" cy="97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4300" y="0"/>
                </a:lnTo>
                <a:lnTo>
                  <a:pt x="4300" y="5400"/>
                </a:lnTo>
                <a:lnTo>
                  <a:pt x="17300" y="5400"/>
                </a:lnTo>
                <a:lnTo>
                  <a:pt x="17300" y="0"/>
                </a:lnTo>
                <a:lnTo>
                  <a:pt x="21600" y="10800"/>
                </a:lnTo>
                <a:lnTo>
                  <a:pt x="17300" y="21600"/>
                </a:lnTo>
                <a:lnTo>
                  <a:pt x="17300" y="16200"/>
                </a:lnTo>
                <a:lnTo>
                  <a:pt x="4300" y="16200"/>
                </a:lnTo>
                <a:lnTo>
                  <a:pt x="43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Atributos 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Independ.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6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4" name="CustomShape 7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5" name="CustomShape 1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ustomShape 1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1520" cy="383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50400" cy="27788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1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1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50760" cy="3331800"/>
          </a:xfrm>
          <a:prstGeom prst="rect">
            <a:avLst/>
          </a:prstGeom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4356000" y="3291840"/>
            <a:ext cx="2281680" cy="600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300" y="10800"/>
                </a:moveTo>
                <a:arcTo wR="-5500" hR="-5500" stAng="-10800000" swAng="-10800000"/>
                <a:lnTo>
                  <a:pt x="0" y="10800"/>
                </a:lnTo>
                <a:arcTo wR="10800" hR="10800" stAng="10800000" swAng="10800000"/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2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9" name="CustomShape 2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2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3440" cy="7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2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4" name="CustomShape 2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5" name="CustomShape 2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2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27960" y="1517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3440" cy="77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1480" cy="256104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3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CustomShape 3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pt-BR" sz="14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5880" cy="67572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748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3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3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27960" y="1553760"/>
            <a:ext cx="9191520" cy="51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0" lang="pt-BR" sz="1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456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2024-08-27T19:13:13Z</dcterms:modified>
  <cp:revision>49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