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95C66D-34DE-4A51-8F1E-1179ACB88AB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9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8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5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40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8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6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7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9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8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89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9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9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92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1280" cy="193680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7960" cy="207072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3069720" y="433548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95600" y="433548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920760" y="4335480"/>
            <a:ext cx="40104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346640" y="433548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772160" y="4335480"/>
            <a:ext cx="401400" cy="207612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201640" y="434412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627160" y="434412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029280" y="435996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455160" y="4359960"/>
            <a:ext cx="401400" cy="207612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6880680" y="4359960"/>
            <a:ext cx="401400" cy="20761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306560" y="4359960"/>
            <a:ext cx="401400" cy="20761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26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2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4120" cy="355608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920" cy="9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4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42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4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5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55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8200" cy="23680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4080" cy="162252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8560" cy="18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3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4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5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5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53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4560" cy="179856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5160" cy="21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8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83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8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86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8200" cy="172944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8560" cy="19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0000" cy="274752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4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46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4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49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6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6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6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8560" cy="473868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6360" cy="90504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7545960" y="975960"/>
            <a:ext cx="1174680" cy="89424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6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7" name="CustomShape 70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73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br>
              <a:rPr sz="1800"/>
            </a:b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272040" y="3780000"/>
            <a:ext cx="4827600" cy="235152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7740000" y="4320000"/>
            <a:ext cx="17964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0600" cy="290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3280" cy="296892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6440" cy="14767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8920" cy="29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9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95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9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9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8200" cy="53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7920" cy="316836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60000" y="1980000"/>
            <a:ext cx="472644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287680" y="114192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683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079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475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71680" y="1141920"/>
            <a:ext cx="373320" cy="305100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270920" y="115488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7666920" y="115488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041320" y="1177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437320" y="1177920"/>
            <a:ext cx="373320" cy="305100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833320" y="1177920"/>
            <a:ext cx="373320" cy="30510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9229320" y="1177920"/>
            <a:ext cx="373320" cy="30510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8960" cy="120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5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32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9160" cy="42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3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7" name="CustomShape 3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3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(e.g: 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432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2024-08-21T13:07:33Z</dcterms:modified>
  <cp:revision>175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