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4489146-E5B5-4739-A189-B13171BE73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7%20-%20Image%20Descriptors/Lecture_07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07 - 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#06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Shape (HoG)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Textures (LBP, GABOR)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K-NN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60000" y="4483440"/>
            <a:ext cx="6218640" cy="21034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3060000" y="6300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3528360" y="630036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960720" y="630072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770000" y="6336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130000" y="6318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000" cy="24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48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Imagem 6" descr=""/>
          <p:cNvPicPr/>
          <p:nvPr/>
        </p:nvPicPr>
        <p:blipFill>
          <a:blip r:embed="rId1"/>
          <a:stretch/>
        </p:blipFill>
        <p:spPr>
          <a:xfrm>
            <a:off x="897120" y="4313520"/>
            <a:ext cx="7722720" cy="222984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11" descr=""/>
          <p:cNvPicPr/>
          <p:nvPr/>
        </p:nvPicPr>
        <p:blipFill>
          <a:blip r:embed="rId2"/>
          <a:stretch/>
        </p:blipFill>
        <p:spPr>
          <a:xfrm>
            <a:off x="6025680" y="4028400"/>
            <a:ext cx="2448360" cy="6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aixaDeTexto 1"/>
          <p:cNvSpPr/>
          <p:nvPr/>
        </p:nvSpPr>
        <p:spPr>
          <a:xfrm>
            <a:off x="200160" y="1742760"/>
            <a:ext cx="9514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Picture 4" descr="hog_feature"/>
          <p:cNvPicPr/>
          <p:nvPr/>
        </p:nvPicPr>
        <p:blipFill>
          <a:blip r:embed="rId1"/>
          <a:stretch/>
        </p:blipFill>
        <p:spPr>
          <a:xfrm>
            <a:off x="1737720" y="3024360"/>
            <a:ext cx="1977840" cy="3242880"/>
          </a:xfrm>
          <a:prstGeom prst="rect">
            <a:avLst/>
          </a:prstGeom>
          <a:ln w="0">
            <a:noFill/>
          </a:ln>
        </p:spPr>
      </p:pic>
      <p:pic>
        <p:nvPicPr>
          <p:cNvPr id="114" name="Imagem 7" descr=""/>
          <p:cNvPicPr/>
          <p:nvPr/>
        </p:nvPicPr>
        <p:blipFill>
          <a:blip r:embed="rId2"/>
          <a:stretch/>
        </p:blipFill>
        <p:spPr>
          <a:xfrm>
            <a:off x="5707080" y="3112200"/>
            <a:ext cx="1559160" cy="3067560"/>
          </a:xfrm>
          <a:prstGeom prst="rect">
            <a:avLst/>
          </a:prstGeom>
          <a:ln w="0">
            <a:noFill/>
          </a:ln>
        </p:spPr>
      </p:pic>
      <p:sp>
        <p:nvSpPr>
          <p:cNvPr id="115" name="Seta: para a Direita 10"/>
          <p:cNvSpPr/>
          <p:nvPr/>
        </p:nvSpPr>
        <p:spPr>
          <a:xfrm>
            <a:off x="4119120" y="4339800"/>
            <a:ext cx="113436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aixaDeTexto 1"/>
          <p:cNvSpPr/>
          <p:nvPr/>
        </p:nvSpPr>
        <p:spPr>
          <a:xfrm>
            <a:off x="200160" y="1742760"/>
            <a:ext cx="9514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360000" y="2963520"/>
            <a:ext cx="3667320" cy="366732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2"/>
          <a:stretch/>
        </p:blipFill>
        <p:spPr>
          <a:xfrm>
            <a:off x="6047640" y="2963520"/>
            <a:ext cx="3667320" cy="366732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3"/>
          <a:stretch/>
        </p:blipFill>
        <p:spPr>
          <a:xfrm>
            <a:off x="4276080" y="4191840"/>
            <a:ext cx="1526760" cy="101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aixaDeTexto 1"/>
          <p:cNvSpPr/>
          <p:nvPr/>
        </p:nvSpPr>
        <p:spPr>
          <a:xfrm>
            <a:off x="200160" y="1742760"/>
            <a:ext cx="9514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7067520" y="1910520"/>
            <a:ext cx="2286000" cy="75420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4" descr=""/>
          <p:cNvPicPr/>
          <p:nvPr/>
        </p:nvPicPr>
        <p:blipFill>
          <a:blip r:embed="rId2"/>
          <a:stretch/>
        </p:blipFill>
        <p:spPr>
          <a:xfrm>
            <a:off x="1725120" y="3128760"/>
            <a:ext cx="7206480" cy="35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aixaDeTexto 1"/>
          <p:cNvSpPr/>
          <p:nvPr/>
        </p:nvSpPr>
        <p:spPr>
          <a:xfrm>
            <a:off x="200160" y="1742760"/>
            <a:ext cx="9514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Picture 6" descr="Figure"/>
          <p:cNvPicPr/>
          <p:nvPr/>
        </p:nvPicPr>
        <p:blipFill>
          <a:blip r:embed="rId1"/>
          <a:stretch/>
        </p:blipFill>
        <p:spPr>
          <a:xfrm>
            <a:off x="519120" y="3429360"/>
            <a:ext cx="3856320" cy="329436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5" descr=""/>
          <p:cNvPicPr/>
          <p:nvPr/>
        </p:nvPicPr>
        <p:blipFill>
          <a:blip r:embed="rId2"/>
          <a:stretch/>
        </p:blipFill>
        <p:spPr>
          <a:xfrm>
            <a:off x="5336280" y="3835440"/>
            <a:ext cx="364716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9" name="CaixaDeTexto 7"/>
          <p:cNvSpPr/>
          <p:nvPr/>
        </p:nvSpPr>
        <p:spPr>
          <a:xfrm>
            <a:off x="200160" y="1689840"/>
            <a:ext cx="95148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Application>LibreOffice/7.3.7.2$Linux_X86_64 LibreOffice_project/30$Build-2</Application>
  <AppVersion>15.0000</AppVersion>
  <Words>327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2024-08-19T16:16:08Z</dcterms:modified>
  <cp:revision>138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