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4A4758F-57CA-4312-805E-7A6BFC6F495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06 - 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aixaDeTexto 1"/>
          <p:cNvSpPr/>
          <p:nvPr/>
        </p:nvSpPr>
        <p:spPr>
          <a:xfrm>
            <a:off x="200160" y="1689840"/>
            <a:ext cx="95151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Canny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(John F. Canny 1986)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Imagem 3" descr=""/>
          <p:cNvPicPr/>
          <p:nvPr/>
        </p:nvPicPr>
        <p:blipFill>
          <a:blip r:embed="rId1"/>
          <a:stretch/>
        </p:blipFill>
        <p:spPr>
          <a:xfrm>
            <a:off x="611640" y="3390840"/>
            <a:ext cx="4144320" cy="199152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5" descr=""/>
          <p:cNvPicPr/>
          <p:nvPr/>
        </p:nvPicPr>
        <p:blipFill>
          <a:blip r:embed="rId2"/>
          <a:stretch/>
        </p:blipFill>
        <p:spPr>
          <a:xfrm>
            <a:off x="6305760" y="1532880"/>
            <a:ext cx="3162240" cy="525852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aixaDeTexto 1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2" name="Imagem 7" descr=""/>
          <p:cNvPicPr/>
          <p:nvPr/>
        </p:nvPicPr>
        <p:blipFill>
          <a:blip r:embed="rId1"/>
          <a:stretch/>
        </p:blipFill>
        <p:spPr>
          <a:xfrm>
            <a:off x="2001960" y="1542960"/>
            <a:ext cx="6297480" cy="505548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aixaDeTexto 1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7" name="Imagem 3" descr=""/>
          <p:cNvPicPr/>
          <p:nvPr/>
        </p:nvPicPr>
        <p:blipFill>
          <a:blip r:embed="rId1"/>
          <a:stretch/>
        </p:blipFill>
        <p:spPr>
          <a:xfrm>
            <a:off x="614880" y="1829160"/>
            <a:ext cx="8685720" cy="2241000"/>
          </a:xfrm>
          <a:prstGeom prst="rect">
            <a:avLst/>
          </a:prstGeom>
          <a:ln w="0">
            <a:noFill/>
          </a:ln>
        </p:spPr>
      </p:pic>
      <p:pic>
        <p:nvPicPr>
          <p:cNvPr id="158" name="Imagem 6" descr=""/>
          <p:cNvPicPr/>
          <p:nvPr/>
        </p:nvPicPr>
        <p:blipFill>
          <a:blip r:embed="rId2"/>
          <a:stretch/>
        </p:blipFill>
        <p:spPr>
          <a:xfrm>
            <a:off x="614880" y="4563720"/>
            <a:ext cx="8685720" cy="116568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aixaDeTexto 1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4" name="CaixaDeTexto 7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#05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000" cy="21038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230000" y="6462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360" cy="243360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2"/>
          <p:cNvSpPr/>
          <p:nvPr/>
        </p:nvSpPr>
        <p:spPr>
          <a:xfrm>
            <a:off x="546480" y="3098880"/>
            <a:ext cx="6635520" cy="159408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Remembering….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5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low dimension feature space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8080" cy="94968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8080" cy="158796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8680" cy="92916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2320" cy="10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aixaDeTexto 1"/>
          <p:cNvSpPr/>
          <p:nvPr/>
        </p:nvSpPr>
        <p:spPr>
          <a:xfrm>
            <a:off x="200160" y="1689840"/>
            <a:ext cx="95151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Imagem 5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7440" cy="168228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7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8560" cy="17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Imagem 7" descr=""/>
          <p:cNvPicPr/>
          <p:nvPr/>
        </p:nvPicPr>
        <p:blipFill>
          <a:blip r:embed="rId1"/>
          <a:stretch/>
        </p:blipFill>
        <p:spPr>
          <a:xfrm>
            <a:off x="617760" y="2336400"/>
            <a:ext cx="5134680" cy="138744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2" descr="The vertical and horizontal projection histograms for the letter “a”. |  Download Scientific Diagram"/>
          <p:cNvPicPr/>
          <p:nvPr/>
        </p:nvPicPr>
        <p:blipFill>
          <a:blip r:embed="rId2"/>
          <a:stretch/>
        </p:blipFill>
        <p:spPr>
          <a:xfrm>
            <a:off x="6910200" y="1989000"/>
            <a:ext cx="2551680" cy="1789560"/>
          </a:xfrm>
          <a:prstGeom prst="rect">
            <a:avLst/>
          </a:prstGeom>
          <a:ln w="0">
            <a:noFill/>
          </a:ln>
        </p:spPr>
      </p:pic>
      <p:sp>
        <p:nvSpPr>
          <p:cNvPr id="123" name="CaixaDeTexto 10"/>
          <p:cNvSpPr/>
          <p:nvPr/>
        </p:nvSpPr>
        <p:spPr>
          <a:xfrm>
            <a:off x="200160" y="168984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Histogram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4" name="Imagem 11" descr=""/>
          <p:cNvPicPr/>
          <p:nvPr/>
        </p:nvPicPr>
        <p:blipFill>
          <a:blip r:embed="rId3"/>
          <a:stretch/>
        </p:blipFill>
        <p:spPr>
          <a:xfrm>
            <a:off x="2469600" y="4079160"/>
            <a:ext cx="4975920" cy="26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aixaDeTexto 1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Imagem 3" descr=""/>
          <p:cNvPicPr/>
          <p:nvPr/>
        </p:nvPicPr>
        <p:blipFill>
          <a:blip r:embed="rId1"/>
          <a:stretch/>
        </p:blipFill>
        <p:spPr>
          <a:xfrm>
            <a:off x="3362760" y="2154960"/>
            <a:ext cx="3723480" cy="1761480"/>
          </a:xfrm>
          <a:prstGeom prst="rect">
            <a:avLst/>
          </a:prstGeom>
          <a:ln w="0">
            <a:noFill/>
          </a:ln>
        </p:spPr>
      </p:pic>
      <p:pic>
        <p:nvPicPr>
          <p:cNvPr id="130" name="Imagem 4" descr=""/>
          <p:cNvPicPr/>
          <p:nvPr/>
        </p:nvPicPr>
        <p:blipFill>
          <a:blip r:embed="rId2"/>
          <a:stretch/>
        </p:blipFill>
        <p:spPr>
          <a:xfrm>
            <a:off x="897120" y="4350960"/>
            <a:ext cx="8655120" cy="237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aixaDeTexto 1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1148040" y="3036240"/>
            <a:ext cx="3723480" cy="176148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11" descr=""/>
          <p:cNvPicPr/>
          <p:nvPr/>
        </p:nvPicPr>
        <p:blipFill>
          <a:blip r:embed="rId2"/>
          <a:stretch/>
        </p:blipFill>
        <p:spPr>
          <a:xfrm>
            <a:off x="6225480" y="1554480"/>
            <a:ext cx="3043080" cy="518688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aixaDeTexto 1"/>
          <p:cNvSpPr/>
          <p:nvPr/>
        </p:nvSpPr>
        <p:spPr>
          <a:xfrm>
            <a:off x="200160" y="168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Imagem 4" descr=""/>
          <p:cNvPicPr/>
          <p:nvPr/>
        </p:nvPicPr>
        <p:blipFill>
          <a:blip r:embed="rId1"/>
          <a:stretch/>
        </p:blipFill>
        <p:spPr>
          <a:xfrm>
            <a:off x="614160" y="3474000"/>
            <a:ext cx="1637280" cy="127548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1" descr=""/>
          <p:cNvPicPr/>
          <p:nvPr/>
        </p:nvPicPr>
        <p:blipFill>
          <a:blip r:embed="rId2"/>
          <a:stretch/>
        </p:blipFill>
        <p:spPr>
          <a:xfrm>
            <a:off x="5639760" y="1523880"/>
            <a:ext cx="3121200" cy="517536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</TotalTime>
  <Application>LibreOffice/7.3.7.2$Linux_X86_64 LibreOffice_project/30$Build-2</Application>
  <AppVersion>15.0000</AppVersion>
  <Words>368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2024-08-19T13:41:48Z</dcterms:modified>
  <cp:revision>138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