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328" r:id="rId4"/>
    <p:sldId id="329" r:id="rId5"/>
    <p:sldId id="330" r:id="rId6"/>
    <p:sldId id="331" r:id="rId7"/>
    <p:sldId id="332" r:id="rId8"/>
    <p:sldId id="333" r:id="rId9"/>
    <p:sldId id="334" r:id="rId1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2917B-44C0-43E8-A164-DBCC9D11A00D}" v="6" dt="2022-08-19T04:07:50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CFF2917B-44C0-43E8-A164-DBCC9D11A00D}"/>
    <pc:docChg chg="undo custSel addSld delSld modSld delMainMaster">
      <pc:chgData name="Andre Gustavo Hochuli" userId="03e47721-5546-461c-8dc6-d9f4fc638cac" providerId="ADAL" clId="{CFF2917B-44C0-43E8-A164-DBCC9D11A00D}" dt="2022-08-19T17:06:34.720" v="411" actId="5793"/>
      <pc:docMkLst>
        <pc:docMk/>
      </pc:docMkLst>
      <pc:sldChg chg="modSp mod">
        <pc:chgData name="Andre Gustavo Hochuli" userId="03e47721-5546-461c-8dc6-d9f4fc638cac" providerId="ADAL" clId="{CFF2917B-44C0-43E8-A164-DBCC9D11A00D}" dt="2022-08-19T04:07:50.865" v="174" actId="6549"/>
        <pc:sldMkLst>
          <pc:docMk/>
          <pc:sldMk cId="0" sldId="256"/>
        </pc:sldMkLst>
        <pc:spChg chg="mod">
          <ac:chgData name="Andre Gustavo Hochuli" userId="03e47721-5546-461c-8dc6-d9f4fc638cac" providerId="ADAL" clId="{CFF2917B-44C0-43E8-A164-DBCC9D11A00D}" dt="2022-08-19T02:54:30.959" v="18" actId="20577"/>
          <ac:spMkLst>
            <pc:docMk/>
            <pc:sldMk cId="0" sldId="256"/>
            <ac:spMk id="126" creationId="{00000000-0000-0000-0000-000000000000}"/>
          </ac:spMkLst>
        </pc:spChg>
        <pc:spChg chg="mod">
          <ac:chgData name="Andre Gustavo Hochuli" userId="03e47721-5546-461c-8dc6-d9f4fc638cac" providerId="ADAL" clId="{CFF2917B-44C0-43E8-A164-DBCC9D11A00D}" dt="2022-08-19T04:07:50.865" v="174" actId="6549"/>
          <ac:spMkLst>
            <pc:docMk/>
            <pc:sldMk cId="0" sldId="256"/>
            <ac:spMk id="127" creationId="{00000000-0000-0000-0000-000000000000}"/>
          </ac:spMkLst>
        </pc:spChg>
      </pc:sldChg>
      <pc:sldChg chg="del">
        <pc:chgData name="Andre Gustavo Hochuli" userId="03e47721-5546-461c-8dc6-d9f4fc638cac" providerId="ADAL" clId="{CFF2917B-44C0-43E8-A164-DBCC9D11A00D}" dt="2022-08-19T02:53:50.573" v="13" actId="47"/>
        <pc:sldMkLst>
          <pc:docMk/>
          <pc:sldMk cId="0" sldId="257"/>
        </pc:sldMkLst>
      </pc:sldChg>
      <pc:sldChg chg="del">
        <pc:chgData name="Andre Gustavo Hochuli" userId="03e47721-5546-461c-8dc6-d9f4fc638cac" providerId="ADAL" clId="{CFF2917B-44C0-43E8-A164-DBCC9D11A00D}" dt="2022-08-19T02:53:52.346" v="14" actId="47"/>
        <pc:sldMkLst>
          <pc:docMk/>
          <pc:sldMk cId="0" sldId="258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59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60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61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62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63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64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65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66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67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68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69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70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71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72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73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74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75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76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77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78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79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80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81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82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83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84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85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86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87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88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89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90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91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92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93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94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95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96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97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98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299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00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01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02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03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04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05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06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07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08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09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10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11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12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13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14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15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16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17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18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19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20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21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22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23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24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25"/>
        </pc:sldMkLst>
      </pc:sldChg>
      <pc:sldChg chg="del">
        <pc:chgData name="Andre Gustavo Hochuli" userId="03e47721-5546-461c-8dc6-d9f4fc638cac" providerId="ADAL" clId="{CFF2917B-44C0-43E8-A164-DBCC9D11A00D}" dt="2022-08-19T02:54:12.014" v="15" actId="47"/>
        <pc:sldMkLst>
          <pc:docMk/>
          <pc:sldMk cId="0" sldId="326"/>
        </pc:sldMkLst>
      </pc:sldChg>
      <pc:sldChg chg="del">
        <pc:chgData name="Andre Gustavo Hochuli" userId="03e47721-5546-461c-8dc6-d9f4fc638cac" providerId="ADAL" clId="{CFF2917B-44C0-43E8-A164-DBCC9D11A00D}" dt="2022-08-19T02:54:26.817" v="17" actId="47"/>
        <pc:sldMkLst>
          <pc:docMk/>
          <pc:sldMk cId="0" sldId="327"/>
        </pc:sldMkLst>
      </pc:sldChg>
      <pc:sldChg chg="modSp mod">
        <pc:chgData name="Andre Gustavo Hochuli" userId="03e47721-5546-461c-8dc6-d9f4fc638cac" providerId="ADAL" clId="{CFF2917B-44C0-43E8-A164-DBCC9D11A00D}" dt="2022-08-19T17:06:34.720" v="411" actId="5793"/>
        <pc:sldMkLst>
          <pc:docMk/>
          <pc:sldMk cId="0" sldId="328"/>
        </pc:sldMkLst>
        <pc:spChg chg="mod">
          <ac:chgData name="Andre Gustavo Hochuli" userId="03e47721-5546-461c-8dc6-d9f4fc638cac" providerId="ADAL" clId="{CFF2917B-44C0-43E8-A164-DBCC9D11A00D}" dt="2022-08-19T17:06:34.720" v="411" actId="5793"/>
          <ac:spMkLst>
            <pc:docMk/>
            <pc:sldMk cId="0" sldId="328"/>
            <ac:spMk id="494" creationId="{00000000-0000-0000-0000-000000000000}"/>
          </ac:spMkLst>
        </pc:spChg>
        <pc:spChg chg="mod">
          <ac:chgData name="Andre Gustavo Hochuli" userId="03e47721-5546-461c-8dc6-d9f4fc638cac" providerId="ADAL" clId="{CFF2917B-44C0-43E8-A164-DBCC9D11A00D}" dt="2022-08-19T02:55:35.629" v="95" actId="20577"/>
          <ac:spMkLst>
            <pc:docMk/>
            <pc:sldMk cId="0" sldId="328"/>
            <ac:spMk id="495" creationId="{00000000-0000-0000-0000-000000000000}"/>
          </ac:spMkLst>
        </pc:spChg>
      </pc:sldChg>
      <pc:sldChg chg="modSp mod">
        <pc:chgData name="Andre Gustavo Hochuli" userId="03e47721-5546-461c-8dc6-d9f4fc638cac" providerId="ADAL" clId="{CFF2917B-44C0-43E8-A164-DBCC9D11A00D}" dt="2022-08-19T04:08:25.074" v="183" actId="27636"/>
        <pc:sldMkLst>
          <pc:docMk/>
          <pc:sldMk cId="0" sldId="329"/>
        </pc:sldMkLst>
        <pc:spChg chg="mod">
          <ac:chgData name="Andre Gustavo Hochuli" userId="03e47721-5546-461c-8dc6-d9f4fc638cac" providerId="ADAL" clId="{CFF2917B-44C0-43E8-A164-DBCC9D11A00D}" dt="2022-08-19T02:55:40.224" v="97" actId="20577"/>
          <ac:spMkLst>
            <pc:docMk/>
            <pc:sldMk cId="0" sldId="329"/>
            <ac:spMk id="498" creationId="{00000000-0000-0000-0000-000000000000}"/>
          </ac:spMkLst>
        </pc:spChg>
        <pc:spChg chg="mod">
          <ac:chgData name="Andre Gustavo Hochuli" userId="03e47721-5546-461c-8dc6-d9f4fc638cac" providerId="ADAL" clId="{CFF2917B-44C0-43E8-A164-DBCC9D11A00D}" dt="2022-08-19T04:08:25.074" v="183" actId="27636"/>
          <ac:spMkLst>
            <pc:docMk/>
            <pc:sldMk cId="0" sldId="329"/>
            <ac:spMk id="500" creationId="{00000000-0000-0000-0000-000000000000}"/>
          </ac:spMkLst>
        </pc:spChg>
      </pc:sldChg>
      <pc:sldChg chg="modSp mod">
        <pc:chgData name="Andre Gustavo Hochuli" userId="03e47721-5546-461c-8dc6-d9f4fc638cac" providerId="ADAL" clId="{CFF2917B-44C0-43E8-A164-DBCC9D11A00D}" dt="2022-08-19T04:08:43.026" v="187" actId="255"/>
        <pc:sldMkLst>
          <pc:docMk/>
          <pc:sldMk cId="0" sldId="330"/>
        </pc:sldMkLst>
        <pc:spChg chg="mod">
          <ac:chgData name="Andre Gustavo Hochuli" userId="03e47721-5546-461c-8dc6-d9f4fc638cac" providerId="ADAL" clId="{CFF2917B-44C0-43E8-A164-DBCC9D11A00D}" dt="2022-08-19T02:55:46.626" v="99" actId="20577"/>
          <ac:spMkLst>
            <pc:docMk/>
            <pc:sldMk cId="0" sldId="330"/>
            <ac:spMk id="503" creationId="{00000000-0000-0000-0000-000000000000}"/>
          </ac:spMkLst>
        </pc:spChg>
        <pc:spChg chg="mod">
          <ac:chgData name="Andre Gustavo Hochuli" userId="03e47721-5546-461c-8dc6-d9f4fc638cac" providerId="ADAL" clId="{CFF2917B-44C0-43E8-A164-DBCC9D11A00D}" dt="2022-08-19T04:08:43.026" v="187" actId="255"/>
          <ac:spMkLst>
            <pc:docMk/>
            <pc:sldMk cId="0" sldId="330"/>
            <ac:spMk id="505" creationId="{00000000-0000-0000-0000-000000000000}"/>
          </ac:spMkLst>
        </pc:spChg>
        <pc:spChg chg="mod">
          <ac:chgData name="Andre Gustavo Hochuli" userId="03e47721-5546-461c-8dc6-d9f4fc638cac" providerId="ADAL" clId="{CFF2917B-44C0-43E8-A164-DBCC9D11A00D}" dt="2022-08-19T02:58:17.890" v="102" actId="1076"/>
          <ac:spMkLst>
            <pc:docMk/>
            <pc:sldMk cId="0" sldId="330"/>
            <ac:spMk id="510" creationId="{00000000-0000-0000-0000-000000000000}"/>
          </ac:spMkLst>
        </pc:spChg>
      </pc:sldChg>
      <pc:sldChg chg="addSp delSp modSp mod modNotes">
        <pc:chgData name="Andre Gustavo Hochuli" userId="03e47721-5546-461c-8dc6-d9f4fc638cac" providerId="ADAL" clId="{CFF2917B-44C0-43E8-A164-DBCC9D11A00D}" dt="2022-08-19T04:11:43.222" v="270" actId="1076"/>
        <pc:sldMkLst>
          <pc:docMk/>
          <pc:sldMk cId="0" sldId="331"/>
        </pc:sldMkLst>
        <pc:spChg chg="add del mod">
          <ac:chgData name="Andre Gustavo Hochuli" userId="03e47721-5546-461c-8dc6-d9f4fc638cac" providerId="ADAL" clId="{CFF2917B-44C0-43E8-A164-DBCC9D11A00D}" dt="2022-08-19T03:41:20.898" v="133" actId="478"/>
          <ac:spMkLst>
            <pc:docMk/>
            <pc:sldMk cId="0" sldId="331"/>
            <ac:spMk id="8" creationId="{A5318E86-3702-97E8-62DA-753A8C9527B1}"/>
          </ac:spMkLst>
        </pc:spChg>
        <pc:spChg chg="add mod">
          <ac:chgData name="Andre Gustavo Hochuli" userId="03e47721-5546-461c-8dc6-d9f4fc638cac" providerId="ADAL" clId="{CFF2917B-44C0-43E8-A164-DBCC9D11A00D}" dt="2022-08-19T03:42:05.702" v="139"/>
          <ac:spMkLst>
            <pc:docMk/>
            <pc:sldMk cId="0" sldId="331"/>
            <ac:spMk id="10" creationId="{858DF93F-49D9-37A5-E948-FF9C53563F43}"/>
          </ac:spMkLst>
        </pc:spChg>
        <pc:spChg chg="del">
          <ac:chgData name="Andre Gustavo Hochuli" userId="03e47721-5546-461c-8dc6-d9f4fc638cac" providerId="ADAL" clId="{CFF2917B-44C0-43E8-A164-DBCC9D11A00D}" dt="2022-08-19T03:41:45.456" v="135" actId="478"/>
          <ac:spMkLst>
            <pc:docMk/>
            <pc:sldMk cId="0" sldId="331"/>
            <ac:spMk id="512" creationId="{00000000-0000-0000-0000-000000000000}"/>
          </ac:spMkLst>
        </pc:spChg>
        <pc:spChg chg="mod">
          <ac:chgData name="Andre Gustavo Hochuli" userId="03e47721-5546-461c-8dc6-d9f4fc638cac" providerId="ADAL" clId="{CFF2917B-44C0-43E8-A164-DBCC9D11A00D}" dt="2022-08-19T04:09:10.372" v="190" actId="1076"/>
          <ac:spMkLst>
            <pc:docMk/>
            <pc:sldMk cId="0" sldId="331"/>
            <ac:spMk id="514" creationId="{00000000-0000-0000-0000-000000000000}"/>
          </ac:spMkLst>
        </pc:spChg>
        <pc:picChg chg="add del mod">
          <ac:chgData name="Andre Gustavo Hochuli" userId="03e47721-5546-461c-8dc6-d9f4fc638cac" providerId="ADAL" clId="{CFF2917B-44C0-43E8-A164-DBCC9D11A00D}" dt="2022-08-19T03:41:27.691" v="134" actId="478"/>
          <ac:picMkLst>
            <pc:docMk/>
            <pc:sldMk cId="0" sldId="331"/>
            <ac:picMk id="9" creationId="{698DC6D8-338F-3E23-142C-AE1FF82EDA75}"/>
          </ac:picMkLst>
        </pc:picChg>
        <pc:picChg chg="mod">
          <ac:chgData name="Andre Gustavo Hochuli" userId="03e47721-5546-461c-8dc6-d9f4fc638cac" providerId="ADAL" clId="{CFF2917B-44C0-43E8-A164-DBCC9D11A00D}" dt="2022-08-19T04:11:43.222" v="270" actId="1076"/>
          <ac:picMkLst>
            <pc:docMk/>
            <pc:sldMk cId="0" sldId="331"/>
            <ac:picMk id="515" creationId="{00000000-0000-0000-0000-000000000000}"/>
          </ac:picMkLst>
        </pc:picChg>
        <pc:picChg chg="mod">
          <ac:chgData name="Andre Gustavo Hochuli" userId="03e47721-5546-461c-8dc6-d9f4fc638cac" providerId="ADAL" clId="{CFF2917B-44C0-43E8-A164-DBCC9D11A00D}" dt="2022-08-19T04:11:33.116" v="269" actId="1076"/>
          <ac:picMkLst>
            <pc:docMk/>
            <pc:sldMk cId="0" sldId="331"/>
            <ac:picMk id="516" creationId="{00000000-0000-0000-0000-000000000000}"/>
          </ac:picMkLst>
        </pc:picChg>
      </pc:sldChg>
      <pc:sldChg chg="modSp mod">
        <pc:chgData name="Andre Gustavo Hochuli" userId="03e47721-5546-461c-8dc6-d9f4fc638cac" providerId="ADAL" clId="{CFF2917B-44C0-43E8-A164-DBCC9D11A00D}" dt="2022-08-19T04:12:21.815" v="284" actId="20577"/>
        <pc:sldMkLst>
          <pc:docMk/>
          <pc:sldMk cId="0" sldId="332"/>
        </pc:sldMkLst>
        <pc:spChg chg="mod">
          <ac:chgData name="Andre Gustavo Hochuli" userId="03e47721-5546-461c-8dc6-d9f4fc638cac" providerId="ADAL" clId="{CFF2917B-44C0-43E8-A164-DBCC9D11A00D}" dt="2022-08-19T03:40:46.103" v="127" actId="1076"/>
          <ac:spMkLst>
            <pc:docMk/>
            <pc:sldMk cId="0" sldId="332"/>
            <ac:spMk id="518" creationId="{00000000-0000-0000-0000-000000000000}"/>
          </ac:spMkLst>
        </pc:spChg>
        <pc:spChg chg="mod">
          <ac:chgData name="Andre Gustavo Hochuli" userId="03e47721-5546-461c-8dc6-d9f4fc638cac" providerId="ADAL" clId="{CFF2917B-44C0-43E8-A164-DBCC9D11A00D}" dt="2022-08-19T04:12:21.815" v="284" actId="20577"/>
          <ac:spMkLst>
            <pc:docMk/>
            <pc:sldMk cId="0" sldId="332"/>
            <ac:spMk id="520" creationId="{00000000-0000-0000-0000-000000000000}"/>
          </ac:spMkLst>
        </pc:spChg>
        <pc:picChg chg="mod">
          <ac:chgData name="Andre Gustavo Hochuli" userId="03e47721-5546-461c-8dc6-d9f4fc638cac" providerId="ADAL" clId="{CFF2917B-44C0-43E8-A164-DBCC9D11A00D}" dt="2022-08-19T04:11:11.098" v="266" actId="1076"/>
          <ac:picMkLst>
            <pc:docMk/>
            <pc:sldMk cId="0" sldId="332"/>
            <ac:picMk id="521" creationId="{00000000-0000-0000-0000-000000000000}"/>
          </ac:picMkLst>
        </pc:picChg>
        <pc:picChg chg="mod">
          <ac:chgData name="Andre Gustavo Hochuli" userId="03e47721-5546-461c-8dc6-d9f4fc638cac" providerId="ADAL" clId="{CFF2917B-44C0-43E8-A164-DBCC9D11A00D}" dt="2022-08-19T04:11:18.803" v="267" actId="1076"/>
          <ac:picMkLst>
            <pc:docMk/>
            <pc:sldMk cId="0" sldId="332"/>
            <ac:picMk id="522" creationId="{00000000-0000-0000-0000-000000000000}"/>
          </ac:picMkLst>
        </pc:picChg>
      </pc:sldChg>
      <pc:sldChg chg="modSp mod">
        <pc:chgData name="Andre Gustavo Hochuli" userId="03e47721-5546-461c-8dc6-d9f4fc638cac" providerId="ADAL" clId="{CFF2917B-44C0-43E8-A164-DBCC9D11A00D}" dt="2022-08-19T04:13:19.360" v="302" actId="1076"/>
        <pc:sldMkLst>
          <pc:docMk/>
          <pc:sldMk cId="0" sldId="333"/>
        </pc:sldMkLst>
        <pc:spChg chg="mod">
          <ac:chgData name="Andre Gustavo Hochuli" userId="03e47721-5546-461c-8dc6-d9f4fc638cac" providerId="ADAL" clId="{CFF2917B-44C0-43E8-A164-DBCC9D11A00D}" dt="2022-08-19T03:04:39.745" v="116" actId="20577"/>
          <ac:spMkLst>
            <pc:docMk/>
            <pc:sldMk cId="0" sldId="333"/>
            <ac:spMk id="524" creationId="{00000000-0000-0000-0000-000000000000}"/>
          </ac:spMkLst>
        </pc:spChg>
        <pc:spChg chg="mod">
          <ac:chgData name="Andre Gustavo Hochuli" userId="03e47721-5546-461c-8dc6-d9f4fc638cac" providerId="ADAL" clId="{CFF2917B-44C0-43E8-A164-DBCC9D11A00D}" dt="2022-08-19T04:13:02.259" v="297" actId="255"/>
          <ac:spMkLst>
            <pc:docMk/>
            <pc:sldMk cId="0" sldId="333"/>
            <ac:spMk id="526" creationId="{00000000-0000-0000-0000-000000000000}"/>
          </ac:spMkLst>
        </pc:spChg>
        <pc:picChg chg="mod">
          <ac:chgData name="Andre Gustavo Hochuli" userId="03e47721-5546-461c-8dc6-d9f4fc638cac" providerId="ADAL" clId="{CFF2917B-44C0-43E8-A164-DBCC9D11A00D}" dt="2022-08-19T04:13:19.360" v="302" actId="1076"/>
          <ac:picMkLst>
            <pc:docMk/>
            <pc:sldMk cId="0" sldId="333"/>
            <ac:picMk id="527" creationId="{00000000-0000-0000-0000-000000000000}"/>
          </ac:picMkLst>
        </pc:picChg>
      </pc:sldChg>
      <pc:sldChg chg="modSp mod">
        <pc:chgData name="Andre Gustavo Hochuli" userId="03e47721-5546-461c-8dc6-d9f4fc638cac" providerId="ADAL" clId="{CFF2917B-44C0-43E8-A164-DBCC9D11A00D}" dt="2022-08-19T05:01:21.199" v="409" actId="20577"/>
        <pc:sldMkLst>
          <pc:docMk/>
          <pc:sldMk cId="0" sldId="334"/>
        </pc:sldMkLst>
        <pc:spChg chg="mod">
          <ac:chgData name="Andre Gustavo Hochuli" userId="03e47721-5546-461c-8dc6-d9f4fc638cac" providerId="ADAL" clId="{CFF2917B-44C0-43E8-A164-DBCC9D11A00D}" dt="2022-08-19T03:04:45.198" v="118" actId="20577"/>
          <ac:spMkLst>
            <pc:docMk/>
            <pc:sldMk cId="0" sldId="334"/>
            <ac:spMk id="529" creationId="{00000000-0000-0000-0000-000000000000}"/>
          </ac:spMkLst>
        </pc:spChg>
        <pc:spChg chg="mod">
          <ac:chgData name="Andre Gustavo Hochuli" userId="03e47721-5546-461c-8dc6-d9f4fc638cac" providerId="ADAL" clId="{CFF2917B-44C0-43E8-A164-DBCC9D11A00D}" dt="2022-08-19T05:01:21.199" v="409" actId="20577"/>
          <ac:spMkLst>
            <pc:docMk/>
            <pc:sldMk cId="0" sldId="334"/>
            <ac:spMk id="531" creationId="{00000000-0000-0000-0000-000000000000}"/>
          </ac:spMkLst>
        </pc:spChg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35"/>
        </pc:sldMkLst>
      </pc:sldChg>
      <pc:sldChg chg="addSp delSp modSp add del mod">
        <pc:chgData name="Andre Gustavo Hochuli" userId="03e47721-5546-461c-8dc6-d9f4fc638cac" providerId="ADAL" clId="{CFF2917B-44C0-43E8-A164-DBCC9D11A00D}" dt="2022-08-19T04:09:22.969" v="191" actId="47"/>
        <pc:sldMkLst>
          <pc:docMk/>
          <pc:sldMk cId="401024486" sldId="335"/>
        </pc:sldMkLst>
        <pc:spChg chg="add del mod">
          <ac:chgData name="Andre Gustavo Hochuli" userId="03e47721-5546-461c-8dc6-d9f4fc638cac" providerId="ADAL" clId="{CFF2917B-44C0-43E8-A164-DBCC9D11A00D}" dt="2022-08-19T03:40:27.779" v="125" actId="478"/>
          <ac:spMkLst>
            <pc:docMk/>
            <pc:sldMk cId="401024486" sldId="335"/>
            <ac:spMk id="2" creationId="{53FDE978-2B60-E81F-E7E4-877579D5C98D}"/>
          </ac:spMkLst>
        </pc:spChg>
        <pc:spChg chg="mod">
          <ac:chgData name="Andre Gustavo Hochuli" userId="03e47721-5546-461c-8dc6-d9f4fc638cac" providerId="ADAL" clId="{CFF2917B-44C0-43E8-A164-DBCC9D11A00D}" dt="2022-08-19T03:42:02.270" v="138" actId="20577"/>
          <ac:spMkLst>
            <pc:docMk/>
            <pc:sldMk cId="401024486" sldId="335"/>
            <ac:spMk id="512" creationId="{00000000-0000-0000-0000-000000000000}"/>
          </ac:spMkLst>
        </pc:spChg>
        <pc:picChg chg="add del mod">
          <ac:chgData name="Andre Gustavo Hochuli" userId="03e47721-5546-461c-8dc6-d9f4fc638cac" providerId="ADAL" clId="{CFF2917B-44C0-43E8-A164-DBCC9D11A00D}" dt="2022-08-19T03:41:08.275" v="130" actId="21"/>
          <ac:picMkLst>
            <pc:docMk/>
            <pc:sldMk cId="401024486" sldId="335"/>
            <ac:picMk id="4" creationId="{E8927FF4-29AE-73A4-C059-C1E7DC287FDD}"/>
          </ac:picMkLst>
        </pc:picChg>
        <pc:picChg chg="add del mod">
          <ac:chgData name="Andre Gustavo Hochuli" userId="03e47721-5546-461c-8dc6-d9f4fc638cac" providerId="ADAL" clId="{CFF2917B-44C0-43E8-A164-DBCC9D11A00D}" dt="2022-08-19T03:41:53.733" v="136" actId="478"/>
          <ac:picMkLst>
            <pc:docMk/>
            <pc:sldMk cId="401024486" sldId="335"/>
            <ac:picMk id="12" creationId="{517C918C-CE61-A8F5-651A-5B3516006DDB}"/>
          </ac:picMkLst>
        </pc:picChg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36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37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38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39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40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41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42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43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44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45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46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47"/>
        </pc:sldMkLst>
      </pc:sldChg>
      <pc:sldChg chg="del">
        <pc:chgData name="Andre Gustavo Hochuli" userId="03e47721-5546-461c-8dc6-d9f4fc638cac" providerId="ADAL" clId="{CFF2917B-44C0-43E8-A164-DBCC9D11A00D}" dt="2022-08-19T02:55:58.954" v="100" actId="47"/>
        <pc:sldMkLst>
          <pc:docMk/>
          <pc:sldMk cId="0" sldId="348"/>
        </pc:sldMkLst>
      </pc:sldChg>
      <pc:sldMasterChg chg="del delSldLayout">
        <pc:chgData name="Andre Gustavo Hochuli" userId="03e47721-5546-461c-8dc6-d9f4fc638cac" providerId="ADAL" clId="{CFF2917B-44C0-43E8-A164-DBCC9D11A00D}" dt="2022-08-19T02:55:58.954" v="100" actId="47"/>
        <pc:sldMasterMkLst>
          <pc:docMk/>
          <pc:sldMasterMk cId="0" sldId="2147483674"/>
        </pc:sldMasterMkLst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Andre Gustavo Hochuli" userId="03e47721-5546-461c-8dc6-d9f4fc638cac" providerId="ADAL" clId="{CFF2917B-44C0-43E8-A164-DBCC9D11A00D}" dt="2022-08-19T02:55:58.954" v="100" actId="47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2B722A8-69D5-4703-8195-8421CBCF0C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26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32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3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38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4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4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03 –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Hashing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73880" cy="25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Revisão Aula 02</a:t>
            </a:r>
          </a:p>
          <a:p>
            <a:pPr marL="889200" lvl="2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pc="-1" dirty="0">
                <a:solidFill>
                  <a:srgbClr val="1C1C1C"/>
                </a:solidFill>
                <a:latin typeface="Latin Modern Sans"/>
                <a:ea typeface="DejaVu Sans"/>
              </a:rPr>
              <a:t>Inserção e Remoção em Listas</a:t>
            </a:r>
          </a:p>
          <a:p>
            <a:pPr marL="889200" lvl="2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Lista Duplamente Encadeada</a:t>
            </a:r>
          </a:p>
          <a:p>
            <a:pPr marL="676800" lvl="2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20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Tabela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Hash</a:t>
            </a:r>
            <a:endParaRPr lang="pt-BR" sz="20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Problema</a:t>
            </a:r>
            <a:endParaRPr lang="pt-BR" sz="20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Funções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Hash</a:t>
            </a:r>
            <a:endParaRPr lang="pt-BR" sz="20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Colisões</a:t>
            </a:r>
            <a:endParaRPr lang="pt-BR" sz="20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Trabalho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96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Problema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Buscar um elemento em tempo constante independente da chave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2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Imagine um problema para armazenar identificadores de 11 dígitos</a:t>
            </a:r>
            <a:endParaRPr lang="pt-BR" sz="22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10^11 = 100.000.000.000 (100bi)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2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 busca é custosa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2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Aplicar métodos de ordenação a cada ‘evento’ é custoso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501" name="Imagem 500"/>
          <p:cNvPicPr/>
          <p:nvPr/>
        </p:nvPicPr>
        <p:blipFill>
          <a:blip r:embed="rId3"/>
          <a:stretch/>
        </p:blipFill>
        <p:spPr>
          <a:xfrm>
            <a:off x="1920240" y="2737080"/>
            <a:ext cx="5419800" cy="64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Dicionário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04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05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Tipo de dados abstrato que representa um objeto/entidade</a:t>
            </a:r>
            <a:endParaRPr lang="pt-BR" sz="20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Implementa as funções Inserir, Buscar e Remover</a:t>
            </a:r>
            <a:endParaRPr lang="pt-BR" sz="20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Utiliza chaves para indexar a informação (função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hash</a:t>
            </a: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506" name="Imagem 505"/>
          <p:cNvPicPr/>
          <p:nvPr/>
        </p:nvPicPr>
        <p:blipFill>
          <a:blip r:embed="rId3"/>
          <a:stretch/>
        </p:blipFill>
        <p:spPr>
          <a:xfrm>
            <a:off x="1953000" y="3726000"/>
            <a:ext cx="6275520" cy="1312920"/>
          </a:xfrm>
          <a:prstGeom prst="rect">
            <a:avLst/>
          </a:prstGeom>
          <a:ln>
            <a:noFill/>
          </a:ln>
        </p:spPr>
      </p:pic>
      <p:pic>
        <p:nvPicPr>
          <p:cNvPr id="507" name="Imagem 506"/>
          <p:cNvPicPr/>
          <p:nvPr/>
        </p:nvPicPr>
        <p:blipFill>
          <a:blip r:embed="rId4"/>
          <a:stretch/>
        </p:blipFill>
        <p:spPr>
          <a:xfrm>
            <a:off x="1962360" y="5696640"/>
            <a:ext cx="2151360" cy="274680"/>
          </a:xfrm>
          <a:prstGeom prst="rect">
            <a:avLst/>
          </a:prstGeom>
          <a:ln>
            <a:noFill/>
          </a:ln>
        </p:spPr>
      </p:pic>
      <p:pic>
        <p:nvPicPr>
          <p:cNvPr id="508" name="Imagem 507"/>
          <p:cNvPicPr/>
          <p:nvPr/>
        </p:nvPicPr>
        <p:blipFill>
          <a:blip r:embed="rId5"/>
          <a:stretch/>
        </p:blipFill>
        <p:spPr>
          <a:xfrm>
            <a:off x="2011680" y="6062400"/>
            <a:ext cx="922320" cy="274680"/>
          </a:xfrm>
          <a:prstGeom prst="rect">
            <a:avLst/>
          </a:prstGeom>
          <a:ln>
            <a:noFill/>
          </a:ln>
        </p:spPr>
      </p:pic>
      <p:pic>
        <p:nvPicPr>
          <p:cNvPr id="509" name="Imagem 508"/>
          <p:cNvPicPr/>
          <p:nvPr/>
        </p:nvPicPr>
        <p:blipFill>
          <a:blip r:embed="rId6"/>
          <a:stretch/>
        </p:blipFill>
        <p:spPr>
          <a:xfrm>
            <a:off x="1975680" y="5036040"/>
            <a:ext cx="5704200" cy="532080"/>
          </a:xfrm>
          <a:prstGeom prst="rect">
            <a:avLst/>
          </a:prstGeom>
          <a:ln>
            <a:noFill/>
          </a:ln>
        </p:spPr>
      </p:pic>
      <p:sp>
        <p:nvSpPr>
          <p:cNvPr id="510" name="CustomShape 5"/>
          <p:cNvSpPr/>
          <p:nvPr/>
        </p:nvSpPr>
        <p:spPr>
          <a:xfrm>
            <a:off x="6435969" y="4745160"/>
            <a:ext cx="730440" cy="273240"/>
          </a:xfrm>
          <a:prstGeom prst="wedgeRoundRectCallout">
            <a:avLst>
              <a:gd name="adj1" fmla="val -94023"/>
              <a:gd name="adj2" fmla="val 6008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Key == Ana</a:t>
            </a:r>
            <a:endParaRPr lang="pt-BR" sz="105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Função Hash e Tabela Hash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14" name="CustomShape 4"/>
          <p:cNvSpPr/>
          <p:nvPr/>
        </p:nvSpPr>
        <p:spPr>
          <a:xfrm>
            <a:off x="360000" y="19233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Funções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Hash</a:t>
            </a: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ou Funções de Espalhamento é uma função de mapeamento do dados para outro domínio</a:t>
            </a:r>
            <a:endParaRPr lang="pt-BR" sz="20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Não permite caminho inverso (reconstrução)</a:t>
            </a:r>
            <a:endParaRPr lang="pt-BR" sz="20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 colisão é um fator importante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515" name="Imagem 514"/>
          <p:cNvPicPr/>
          <p:nvPr/>
        </p:nvPicPr>
        <p:blipFill>
          <a:blip r:embed="rId3"/>
          <a:stretch/>
        </p:blipFill>
        <p:spPr>
          <a:xfrm>
            <a:off x="5832900" y="3340384"/>
            <a:ext cx="3551400" cy="3170520"/>
          </a:xfrm>
          <a:prstGeom prst="rect">
            <a:avLst/>
          </a:prstGeom>
          <a:ln>
            <a:noFill/>
          </a:ln>
        </p:spPr>
      </p:pic>
      <p:pic>
        <p:nvPicPr>
          <p:cNvPr id="516" name="Imagem 515"/>
          <p:cNvPicPr/>
          <p:nvPr/>
        </p:nvPicPr>
        <p:blipFill>
          <a:blip r:embed="rId4"/>
          <a:stretch/>
        </p:blipFill>
        <p:spPr>
          <a:xfrm>
            <a:off x="546745" y="3779837"/>
            <a:ext cx="4852800" cy="2731067"/>
          </a:xfrm>
          <a:prstGeom prst="rect">
            <a:avLst/>
          </a:prstGeom>
          <a:ln>
            <a:noFill/>
          </a:ln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858DF93F-49D9-37A5-E948-FF9C53563F43}"/>
              </a:ext>
            </a:extLst>
          </p:cNvPr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Funções Hash - h(k)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7598552" y="6900575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</a:rPr>
              <a:t>Módulo </a:t>
            </a:r>
            <a:endParaRPr lang="pt-BR" sz="20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Valor de M é crítico (M  colisões)</a:t>
            </a:r>
            <a:endParaRPr lang="pt-BR" sz="2000" b="0" strike="noStrike" spc="-1" dirty="0">
              <a:latin typeface="Arial"/>
            </a:endParaRPr>
          </a:p>
          <a:p>
            <a:pPr marL="219600" lvl="1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20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Outros métodos</a:t>
            </a:r>
          </a:p>
          <a:p>
            <a:pPr marL="648000" lvl="2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Multiplicação</a:t>
            </a:r>
          </a:p>
          <a:p>
            <a:pPr marL="648000" lvl="2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Fibonacci</a:t>
            </a:r>
          </a:p>
          <a:p>
            <a:pPr marL="648000" lvl="2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pc="-1" dirty="0">
                <a:solidFill>
                  <a:srgbClr val="1C1C1C"/>
                </a:solidFill>
                <a:latin typeface="Latin Modern Sans"/>
              </a:rPr>
              <a:t>Etc...</a:t>
            </a:r>
            <a:endParaRPr lang="pt-BR" sz="2000" b="0" strike="noStrike" spc="-1" dirty="0">
              <a:latin typeface="Arial"/>
            </a:endParaRPr>
          </a:p>
          <a:p>
            <a:pPr marL="1908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0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1908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Qualidade da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hash</a:t>
            </a: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determina: </a:t>
            </a:r>
            <a:endParaRPr lang="pt-BR" sz="2000" b="0" strike="noStrike" spc="-1" dirty="0">
              <a:latin typeface="Arial"/>
            </a:endParaRPr>
          </a:p>
          <a:p>
            <a:pPr marL="406800" lvl="2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Colisões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vs</a:t>
            </a: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Custo computacional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521" name="Imagem 520"/>
          <p:cNvPicPr/>
          <p:nvPr/>
        </p:nvPicPr>
        <p:blipFill>
          <a:blip r:embed="rId3"/>
          <a:stretch/>
        </p:blipFill>
        <p:spPr>
          <a:xfrm>
            <a:off x="5754272" y="1980000"/>
            <a:ext cx="2197440" cy="853560"/>
          </a:xfrm>
          <a:prstGeom prst="rect">
            <a:avLst/>
          </a:prstGeom>
          <a:ln>
            <a:noFill/>
          </a:ln>
        </p:spPr>
      </p:pic>
      <p:pic>
        <p:nvPicPr>
          <p:cNvPr id="522" name="Imagem 521"/>
          <p:cNvPicPr/>
          <p:nvPr/>
        </p:nvPicPr>
        <p:blipFill>
          <a:blip r:embed="rId4"/>
          <a:stretch/>
        </p:blipFill>
        <p:spPr>
          <a:xfrm>
            <a:off x="5259889" y="3237966"/>
            <a:ext cx="3951360" cy="27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Colisão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25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26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Um ou mais itens mapeados para a mesma chave</a:t>
            </a:r>
            <a:endParaRPr lang="pt-BR" sz="20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Solução*: Encadeamento</a:t>
            </a:r>
            <a:endParaRPr lang="pt-BR" sz="20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Tamanho da lista (#colisões) depende de h(x)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0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*Existem outras soluções disponíveis no estado da arte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527" name="Imagem 526"/>
          <p:cNvPicPr/>
          <p:nvPr/>
        </p:nvPicPr>
        <p:blipFill>
          <a:blip r:embed="rId3"/>
          <a:stretch/>
        </p:blipFill>
        <p:spPr>
          <a:xfrm>
            <a:off x="2080009" y="3547068"/>
            <a:ext cx="6425845" cy="25763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Trabalho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31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Implementar uma tabela </a:t>
            </a:r>
            <a:r>
              <a:rPr lang="pt-BR" sz="22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hash</a:t>
            </a:r>
            <a:endParaRPr lang="pt-BR" sz="22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Avaliar diferentes funções e seus parâmetros</a:t>
            </a:r>
            <a:endParaRPr lang="pt-BR" sz="22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Modular  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2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Analises Críticas e Comparações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22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Formalização no AVA	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379</Words>
  <Application>Microsoft Office PowerPoint</Application>
  <PresentationFormat>Personalizar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141</cp:revision>
  <cp:lastPrinted>2022-08-19T16:25:40Z</cp:lastPrinted>
  <dcterms:created xsi:type="dcterms:W3CDTF">2021-04-28T18:38:02Z</dcterms:created>
  <dcterms:modified xsi:type="dcterms:W3CDTF">2022-08-19T17:06:43Z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