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19"/>
  </p:notesMasterIdLst>
  <p:sldIdLst>
    <p:sldId id="293" r:id="rId3"/>
    <p:sldId id="294" r:id="rId4"/>
    <p:sldId id="295" r:id="rId5"/>
    <p:sldId id="307" r:id="rId6"/>
    <p:sldId id="296" r:id="rId7"/>
    <p:sldId id="308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F1DBA-D340-42FD-8740-CF245F270E3E}" v="9" dt="2022-09-02T20:16:25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905F1DBA-D340-42FD-8740-CF245F270E3E}"/>
    <pc:docChg chg="undo custSel addSld delSld modSld delMainMaster">
      <pc:chgData name="Andre Gustavo Hochuli" userId="03e47721-5546-461c-8dc6-d9f4fc638cac" providerId="ADAL" clId="{905F1DBA-D340-42FD-8740-CF245F270E3E}" dt="2022-09-02T20:16:25.379" v="901" actId="27636"/>
      <pc:docMkLst>
        <pc:docMk/>
      </pc:docMkLst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56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57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58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59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0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1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2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3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4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5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6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7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8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69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0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1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2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3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4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5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6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7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8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79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0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1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2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3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4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5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6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7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8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89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90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91"/>
        </pc:sldMkLst>
      </pc:sldChg>
      <pc:sldChg chg="del">
        <pc:chgData name="Andre Gustavo Hochuli" userId="03e47721-5546-461c-8dc6-d9f4fc638cac" providerId="ADAL" clId="{905F1DBA-D340-42FD-8740-CF245F270E3E}" dt="2022-08-31T23:22:09.221" v="0" actId="2696"/>
        <pc:sldMkLst>
          <pc:docMk/>
          <pc:sldMk cId="0" sldId="292"/>
        </pc:sldMkLst>
      </pc:sldChg>
      <pc:sldChg chg="modSp mod">
        <pc:chgData name="Andre Gustavo Hochuli" userId="03e47721-5546-461c-8dc6-d9f4fc638cac" providerId="ADAL" clId="{905F1DBA-D340-42FD-8740-CF245F270E3E}" dt="2022-09-02T14:55:58.286" v="413" actId="20577"/>
        <pc:sldMkLst>
          <pc:docMk/>
          <pc:sldMk cId="0" sldId="293"/>
        </pc:sldMkLst>
        <pc:spChg chg="mod">
          <ac:chgData name="Andre Gustavo Hochuli" userId="03e47721-5546-461c-8dc6-d9f4fc638cac" providerId="ADAL" clId="{905F1DBA-D340-42FD-8740-CF245F270E3E}" dt="2022-09-02T14:55:58.286" v="413" actId="20577"/>
          <ac:spMkLst>
            <pc:docMk/>
            <pc:sldMk cId="0" sldId="293"/>
            <ac:spMk id="312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8-31T23:35:43.815" v="2" actId="20577"/>
          <ac:spMkLst>
            <pc:docMk/>
            <pc:sldMk cId="0" sldId="293"/>
            <ac:spMk id="313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8-31T23:35:49.175" v="7" actId="20577"/>
        <pc:sldMkLst>
          <pc:docMk/>
          <pc:sldMk cId="0" sldId="294"/>
        </pc:sldMkLst>
        <pc:spChg chg="mod">
          <ac:chgData name="Andre Gustavo Hochuli" userId="03e47721-5546-461c-8dc6-d9f4fc638cac" providerId="ADAL" clId="{905F1DBA-D340-42FD-8740-CF245F270E3E}" dt="2022-08-31T23:35:49.175" v="7" actId="20577"/>
          <ac:spMkLst>
            <pc:docMk/>
            <pc:sldMk cId="0" sldId="294"/>
            <ac:spMk id="31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905F1DBA-D340-42FD-8740-CF245F270E3E}" dt="2022-09-02T15:18:31.234" v="420" actId="478"/>
        <pc:sldMkLst>
          <pc:docMk/>
          <pc:sldMk cId="0" sldId="295"/>
        </pc:sldMkLst>
        <pc:spChg chg="add mod">
          <ac:chgData name="Andre Gustavo Hochuli" userId="03e47721-5546-461c-8dc6-d9f4fc638cac" providerId="ADAL" clId="{905F1DBA-D340-42FD-8740-CF245F270E3E}" dt="2022-08-31T23:57:59.825" v="64" actId="1076"/>
          <ac:spMkLst>
            <pc:docMk/>
            <pc:sldMk cId="0" sldId="295"/>
            <ac:spMk id="2" creationId="{3B1EA623-C181-4A6F-2AB4-6D3B9E0C348C}"/>
          </ac:spMkLst>
        </pc:spChg>
        <pc:spChg chg="add del mod">
          <ac:chgData name="Andre Gustavo Hochuli" userId="03e47721-5546-461c-8dc6-d9f4fc638cac" providerId="ADAL" clId="{905F1DBA-D340-42FD-8740-CF245F270E3E}" dt="2022-09-02T15:18:31.234" v="420" actId="478"/>
          <ac:spMkLst>
            <pc:docMk/>
            <pc:sldMk cId="0" sldId="295"/>
            <ac:spMk id="9" creationId="{21CD6DED-AB87-E682-7C54-882B0E067944}"/>
          </ac:spMkLst>
        </pc:spChg>
        <pc:spChg chg="mod">
          <ac:chgData name="Andre Gustavo Hochuli" userId="03e47721-5546-461c-8dc6-d9f4fc638cac" providerId="ADAL" clId="{905F1DBA-D340-42FD-8740-CF245F270E3E}" dt="2022-08-31T23:57:44.815" v="49" actId="27636"/>
          <ac:spMkLst>
            <pc:docMk/>
            <pc:sldMk cId="0" sldId="295"/>
            <ac:spMk id="319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8-31T23:35:53.366" v="9" actId="20577"/>
          <ac:spMkLst>
            <pc:docMk/>
            <pc:sldMk cId="0" sldId="295"/>
            <ac:spMk id="320" creationId="{00000000-0000-0000-0000-000000000000}"/>
          </ac:spMkLst>
        </pc:spChg>
        <pc:picChg chg="add del mod modCrop">
          <ac:chgData name="Andre Gustavo Hochuli" userId="03e47721-5546-461c-8dc6-d9f4fc638cac" providerId="ADAL" clId="{905F1DBA-D340-42FD-8740-CF245F270E3E}" dt="2022-09-02T15:18:19.398" v="419" actId="732"/>
          <ac:picMkLst>
            <pc:docMk/>
            <pc:sldMk cId="0" sldId="295"/>
            <ac:picMk id="323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905F1DBA-D340-42FD-8740-CF245F270E3E}" dt="2022-09-02T15:19:40.918" v="431" actId="478"/>
        <pc:sldMkLst>
          <pc:docMk/>
          <pc:sldMk cId="0" sldId="296"/>
        </pc:sldMkLst>
        <pc:spChg chg="ord">
          <ac:chgData name="Andre Gustavo Hochuli" userId="03e47721-5546-461c-8dc6-d9f4fc638cac" providerId="ADAL" clId="{905F1DBA-D340-42FD-8740-CF245F270E3E}" dt="2022-09-02T15:18:52.717" v="421" actId="167"/>
          <ac:spMkLst>
            <pc:docMk/>
            <pc:sldMk cId="0" sldId="296"/>
            <ac:spMk id="326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8-31T23:35:57.231" v="11" actId="20577"/>
          <ac:spMkLst>
            <pc:docMk/>
            <pc:sldMk cId="0" sldId="296"/>
            <ac:spMk id="327" creationId="{00000000-0000-0000-0000-000000000000}"/>
          </ac:spMkLst>
        </pc:spChg>
        <pc:picChg chg="add del mod modCrop">
          <ac:chgData name="Andre Gustavo Hochuli" userId="03e47721-5546-461c-8dc6-d9f4fc638cac" providerId="ADAL" clId="{905F1DBA-D340-42FD-8740-CF245F270E3E}" dt="2022-09-02T15:19:40.918" v="431" actId="478"/>
          <ac:picMkLst>
            <pc:docMk/>
            <pc:sldMk cId="0" sldId="296"/>
            <ac:picMk id="7" creationId="{021FCE35-55A4-918A-DE5F-299EF4D2F340}"/>
          </ac:picMkLst>
        </pc:picChg>
        <pc:picChg chg="mod modCrop">
          <ac:chgData name="Andre Gustavo Hochuli" userId="03e47721-5546-461c-8dc6-d9f4fc638cac" providerId="ADAL" clId="{905F1DBA-D340-42FD-8740-CF245F270E3E}" dt="2022-09-02T15:19:29.548" v="428" actId="1076"/>
          <ac:picMkLst>
            <pc:docMk/>
            <pc:sldMk cId="0" sldId="296"/>
            <ac:picMk id="325" creationId="{00000000-0000-0000-0000-000000000000}"/>
          </ac:picMkLst>
        </pc:picChg>
      </pc:sldChg>
      <pc:sldChg chg="addSp modSp mod">
        <pc:chgData name="Andre Gustavo Hochuli" userId="03e47721-5546-461c-8dc6-d9f4fc638cac" providerId="ADAL" clId="{905F1DBA-D340-42FD-8740-CF245F270E3E}" dt="2022-08-31T23:59:57.018" v="88" actId="1076"/>
        <pc:sldMkLst>
          <pc:docMk/>
          <pc:sldMk cId="0" sldId="297"/>
        </pc:sldMkLst>
        <pc:spChg chg="mod">
          <ac:chgData name="Andre Gustavo Hochuli" userId="03e47721-5546-461c-8dc6-d9f4fc638cac" providerId="ADAL" clId="{905F1DBA-D340-42FD-8740-CF245F270E3E}" dt="2022-08-31T23:36:00.975" v="13" actId="20577"/>
          <ac:spMkLst>
            <pc:docMk/>
            <pc:sldMk cId="0" sldId="297"/>
            <ac:spMk id="331" creationId="{00000000-0000-0000-0000-000000000000}"/>
          </ac:spMkLst>
        </pc:spChg>
        <pc:picChg chg="add mod">
          <ac:chgData name="Andre Gustavo Hochuli" userId="03e47721-5546-461c-8dc6-d9f4fc638cac" providerId="ADAL" clId="{905F1DBA-D340-42FD-8740-CF245F270E3E}" dt="2022-08-31T23:59:57.018" v="88" actId="1076"/>
          <ac:picMkLst>
            <pc:docMk/>
            <pc:sldMk cId="0" sldId="297"/>
            <ac:picMk id="3" creationId="{1463EEA3-D579-A407-F871-C68D210EB27D}"/>
          </ac:picMkLst>
        </pc:picChg>
        <pc:picChg chg="mod">
          <ac:chgData name="Andre Gustavo Hochuli" userId="03e47721-5546-461c-8dc6-d9f4fc638cac" providerId="ADAL" clId="{905F1DBA-D340-42FD-8740-CF245F270E3E}" dt="2022-08-31T23:59:06.093" v="79" actId="1076"/>
          <ac:picMkLst>
            <pc:docMk/>
            <pc:sldMk cId="0" sldId="297"/>
            <ac:picMk id="333" creationId="{00000000-0000-0000-0000-000000000000}"/>
          </ac:picMkLst>
        </pc:picChg>
      </pc:sldChg>
      <pc:sldChg chg="modSp mod">
        <pc:chgData name="Andre Gustavo Hochuli" userId="03e47721-5546-461c-8dc6-d9f4fc638cac" providerId="ADAL" clId="{905F1DBA-D340-42FD-8740-CF245F270E3E}" dt="2022-09-02T15:20:12.834" v="432" actId="14100"/>
        <pc:sldMkLst>
          <pc:docMk/>
          <pc:sldMk cId="0" sldId="298"/>
        </pc:sldMkLst>
        <pc:spChg chg="mod">
          <ac:chgData name="Andre Gustavo Hochuli" userId="03e47721-5546-461c-8dc6-d9f4fc638cac" providerId="ADAL" clId="{905F1DBA-D340-42FD-8740-CF245F270E3E}" dt="2022-08-31T23:36:05.173" v="15" actId="20577"/>
          <ac:spMkLst>
            <pc:docMk/>
            <pc:sldMk cId="0" sldId="298"/>
            <ac:spMk id="336" creationId="{00000000-0000-0000-0000-000000000000}"/>
          </ac:spMkLst>
        </pc:spChg>
        <pc:picChg chg="mod">
          <ac:chgData name="Andre Gustavo Hochuli" userId="03e47721-5546-461c-8dc6-d9f4fc638cac" providerId="ADAL" clId="{905F1DBA-D340-42FD-8740-CF245F270E3E}" dt="2022-09-02T15:20:12.834" v="432" actId="14100"/>
          <ac:picMkLst>
            <pc:docMk/>
            <pc:sldMk cId="0" sldId="298"/>
            <ac:picMk id="338" creationId="{00000000-0000-0000-0000-000000000000}"/>
          </ac:picMkLst>
        </pc:picChg>
      </pc:sldChg>
      <pc:sldChg chg="modSp mod">
        <pc:chgData name="Andre Gustavo Hochuli" userId="03e47721-5546-461c-8dc6-d9f4fc638cac" providerId="ADAL" clId="{905F1DBA-D340-42FD-8740-CF245F270E3E}" dt="2022-08-31T23:36:12.535" v="17" actId="20577"/>
        <pc:sldMkLst>
          <pc:docMk/>
          <pc:sldMk cId="0" sldId="299"/>
        </pc:sldMkLst>
        <pc:spChg chg="mod">
          <ac:chgData name="Andre Gustavo Hochuli" userId="03e47721-5546-461c-8dc6-d9f4fc638cac" providerId="ADAL" clId="{905F1DBA-D340-42FD-8740-CF245F270E3E}" dt="2022-08-31T23:36:12.535" v="17" actId="20577"/>
          <ac:spMkLst>
            <pc:docMk/>
            <pc:sldMk cId="0" sldId="299"/>
            <ac:spMk id="341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8-31T23:36:18.211" v="19" actId="20577"/>
        <pc:sldMkLst>
          <pc:docMk/>
          <pc:sldMk cId="0" sldId="300"/>
        </pc:sldMkLst>
        <pc:spChg chg="mod">
          <ac:chgData name="Andre Gustavo Hochuli" userId="03e47721-5546-461c-8dc6-d9f4fc638cac" providerId="ADAL" clId="{905F1DBA-D340-42FD-8740-CF245F270E3E}" dt="2022-08-31T23:36:18.211" v="19" actId="20577"/>
          <ac:spMkLst>
            <pc:docMk/>
            <pc:sldMk cId="0" sldId="300"/>
            <ac:spMk id="348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9-02T20:16:25.379" v="901" actId="27636"/>
        <pc:sldMkLst>
          <pc:docMk/>
          <pc:sldMk cId="0" sldId="301"/>
        </pc:sldMkLst>
        <pc:spChg chg="mod">
          <ac:chgData name="Andre Gustavo Hochuli" userId="03e47721-5546-461c-8dc6-d9f4fc638cac" providerId="ADAL" clId="{905F1DBA-D340-42FD-8740-CF245F270E3E}" dt="2022-08-31T23:36:23.310" v="21" actId="20577"/>
          <ac:spMkLst>
            <pc:docMk/>
            <pc:sldMk cId="0" sldId="301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9-02T20:16:25.379" v="901" actId="27636"/>
          <ac:spMkLst>
            <pc:docMk/>
            <pc:sldMk cId="0" sldId="301"/>
            <ac:spMk id="356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9-02T15:22:43.167" v="455" actId="1076"/>
        <pc:sldMkLst>
          <pc:docMk/>
          <pc:sldMk cId="0" sldId="302"/>
        </pc:sldMkLst>
        <pc:spChg chg="mod">
          <ac:chgData name="Andre Gustavo Hochuli" userId="03e47721-5546-461c-8dc6-d9f4fc638cac" providerId="ADAL" clId="{905F1DBA-D340-42FD-8740-CF245F270E3E}" dt="2022-09-02T15:22:37.251" v="454" actId="313"/>
          <ac:spMkLst>
            <pc:docMk/>
            <pc:sldMk cId="0" sldId="302"/>
            <ac:spMk id="358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8-31T23:36:28.088" v="23" actId="20577"/>
          <ac:spMkLst>
            <pc:docMk/>
            <pc:sldMk cId="0" sldId="302"/>
            <ac:spMk id="359" creationId="{00000000-0000-0000-0000-000000000000}"/>
          </ac:spMkLst>
        </pc:spChg>
        <pc:picChg chg="mod">
          <ac:chgData name="Andre Gustavo Hochuli" userId="03e47721-5546-461c-8dc6-d9f4fc638cac" providerId="ADAL" clId="{905F1DBA-D340-42FD-8740-CF245F270E3E}" dt="2022-09-02T15:22:43.167" v="455" actId="1076"/>
          <ac:picMkLst>
            <pc:docMk/>
            <pc:sldMk cId="0" sldId="302"/>
            <ac:picMk id="361" creationId="{00000000-0000-0000-0000-000000000000}"/>
          </ac:picMkLst>
        </pc:picChg>
      </pc:sldChg>
      <pc:sldChg chg="modSp mod">
        <pc:chgData name="Andre Gustavo Hochuli" userId="03e47721-5546-461c-8dc6-d9f4fc638cac" providerId="ADAL" clId="{905F1DBA-D340-42FD-8740-CF245F270E3E}" dt="2022-08-31T23:36:33.939" v="25" actId="20577"/>
        <pc:sldMkLst>
          <pc:docMk/>
          <pc:sldMk cId="0" sldId="303"/>
        </pc:sldMkLst>
        <pc:spChg chg="mod">
          <ac:chgData name="Andre Gustavo Hochuli" userId="03e47721-5546-461c-8dc6-d9f4fc638cac" providerId="ADAL" clId="{905F1DBA-D340-42FD-8740-CF245F270E3E}" dt="2022-08-31T23:36:33.939" v="25" actId="20577"/>
          <ac:spMkLst>
            <pc:docMk/>
            <pc:sldMk cId="0" sldId="303"/>
            <ac:spMk id="366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8-31T23:36:39.485" v="27" actId="20577"/>
        <pc:sldMkLst>
          <pc:docMk/>
          <pc:sldMk cId="0" sldId="304"/>
        </pc:sldMkLst>
        <pc:spChg chg="mod">
          <ac:chgData name="Andre Gustavo Hochuli" userId="03e47721-5546-461c-8dc6-d9f4fc638cac" providerId="ADAL" clId="{905F1DBA-D340-42FD-8740-CF245F270E3E}" dt="2022-08-31T23:36:39.485" v="27" actId="20577"/>
          <ac:spMkLst>
            <pc:docMk/>
            <pc:sldMk cId="0" sldId="304"/>
            <ac:spMk id="373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8-31T23:36:44.332" v="29" actId="20577"/>
        <pc:sldMkLst>
          <pc:docMk/>
          <pc:sldMk cId="0" sldId="305"/>
        </pc:sldMkLst>
        <pc:spChg chg="mod">
          <ac:chgData name="Andre Gustavo Hochuli" userId="03e47721-5546-461c-8dc6-d9f4fc638cac" providerId="ADAL" clId="{905F1DBA-D340-42FD-8740-CF245F270E3E}" dt="2022-08-31T23:36:44.332" v="29" actId="20577"/>
          <ac:spMkLst>
            <pc:docMk/>
            <pc:sldMk cId="0" sldId="305"/>
            <ac:spMk id="379" creationId="{00000000-0000-0000-0000-000000000000}"/>
          </ac:spMkLst>
        </pc:spChg>
      </pc:sldChg>
      <pc:sldChg chg="modSp mod">
        <pc:chgData name="Andre Gustavo Hochuli" userId="03e47721-5546-461c-8dc6-d9f4fc638cac" providerId="ADAL" clId="{905F1DBA-D340-42FD-8740-CF245F270E3E}" dt="2022-09-02T18:13:36.136" v="897" actId="20577"/>
        <pc:sldMkLst>
          <pc:docMk/>
          <pc:sldMk cId="0" sldId="306"/>
        </pc:sldMkLst>
        <pc:spChg chg="mod">
          <ac:chgData name="Andre Gustavo Hochuli" userId="03e47721-5546-461c-8dc6-d9f4fc638cac" providerId="ADAL" clId="{905F1DBA-D340-42FD-8740-CF245F270E3E}" dt="2022-09-02T15:23:07.738" v="456" actId="6549"/>
          <ac:spMkLst>
            <pc:docMk/>
            <pc:sldMk cId="0" sldId="306"/>
            <ac:spMk id="383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9-02T18:13:36.136" v="897" actId="20577"/>
          <ac:spMkLst>
            <pc:docMk/>
            <pc:sldMk cId="0" sldId="306"/>
            <ac:spMk id="384" creationId="{00000000-0000-0000-0000-000000000000}"/>
          </ac:spMkLst>
        </pc:spChg>
        <pc:spChg chg="mod">
          <ac:chgData name="Andre Gustavo Hochuli" userId="03e47721-5546-461c-8dc6-d9f4fc638cac" providerId="ADAL" clId="{905F1DBA-D340-42FD-8740-CF245F270E3E}" dt="2022-08-31T23:36:49.298" v="31" actId="20577"/>
          <ac:spMkLst>
            <pc:docMk/>
            <pc:sldMk cId="0" sldId="306"/>
            <ac:spMk id="385" creationId="{00000000-0000-0000-0000-000000000000}"/>
          </ac:spMkLst>
        </pc:spChg>
      </pc:sldChg>
      <pc:sldChg chg="del">
        <pc:chgData name="Andre Gustavo Hochuli" userId="03e47721-5546-461c-8dc6-d9f4fc638cac" providerId="ADAL" clId="{905F1DBA-D340-42FD-8740-CF245F270E3E}" dt="2022-08-31T23:37:16.338" v="32" actId="47"/>
        <pc:sldMkLst>
          <pc:docMk/>
          <pc:sldMk cId="2724894749" sldId="307"/>
        </pc:sldMkLst>
      </pc:sldChg>
      <pc:sldChg chg="add">
        <pc:chgData name="Andre Gustavo Hochuli" userId="03e47721-5546-461c-8dc6-d9f4fc638cac" providerId="ADAL" clId="{905F1DBA-D340-42FD-8740-CF245F270E3E}" dt="2022-09-02T15:17:52.214" v="414"/>
        <pc:sldMkLst>
          <pc:docMk/>
          <pc:sldMk cId="2724894749" sldId="307"/>
        </pc:sldMkLst>
      </pc:sldChg>
      <pc:sldChg chg="del">
        <pc:chgData name="Andre Gustavo Hochuli" userId="03e47721-5546-461c-8dc6-d9f4fc638cac" providerId="ADAL" clId="{905F1DBA-D340-42FD-8740-CF245F270E3E}" dt="2022-08-31T23:37:16.338" v="32" actId="47"/>
        <pc:sldMkLst>
          <pc:docMk/>
          <pc:sldMk cId="3922744487" sldId="308"/>
        </pc:sldMkLst>
      </pc:sldChg>
      <pc:sldChg chg="add">
        <pc:chgData name="Andre Gustavo Hochuli" userId="03e47721-5546-461c-8dc6-d9f4fc638cac" providerId="ADAL" clId="{905F1DBA-D340-42FD-8740-CF245F270E3E}" dt="2022-09-02T15:19:37.765" v="430"/>
        <pc:sldMkLst>
          <pc:docMk/>
          <pc:sldMk cId="3922744487" sldId="308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09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0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1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2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3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4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5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6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7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8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19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0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1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2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3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4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5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6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7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8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29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0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1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2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3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4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5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6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7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8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39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0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1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2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3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4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5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6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7"/>
        </pc:sldMkLst>
      </pc:sldChg>
      <pc:sldChg chg="del">
        <pc:chgData name="Andre Gustavo Hochuli" userId="03e47721-5546-461c-8dc6-d9f4fc638cac" providerId="ADAL" clId="{905F1DBA-D340-42FD-8740-CF245F270E3E}" dt="2022-08-31T23:35:37.928" v="1" actId="47"/>
        <pc:sldMkLst>
          <pc:docMk/>
          <pc:sldMk cId="0" sldId="348"/>
        </pc:sldMkLst>
      </pc:sldChg>
      <pc:sldMasterChg chg="del delSldLayout">
        <pc:chgData name="Andre Gustavo Hochuli" userId="03e47721-5546-461c-8dc6-d9f4fc638cac" providerId="ADAL" clId="{905F1DBA-D340-42FD-8740-CF245F270E3E}" dt="2022-08-31T23:22:09.221" v="0" actId="2696"/>
        <pc:sldMasterMkLst>
          <pc:docMk/>
          <pc:sldMasterMk cId="0" sldId="2147483648"/>
        </pc:sldMasterMkLst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dre Gustavo Hochuli" userId="03e47721-5546-461c-8dc6-d9f4fc638cac" providerId="ADAL" clId="{905F1DBA-D340-42FD-8740-CF245F270E3E}" dt="2022-08-31T23:22:09.221" v="0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B722A8-69D5-4703-8195-8421CBCF0C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2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4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4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5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5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5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6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2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34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28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3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3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3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ps-people.ok.ubc.ca/ylucet/DS/AVLtre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sualgo.net/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– Árvores Balanceadas (AVL)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60000" y="1980000"/>
            <a:ext cx="38440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50" name="Imagem 349"/>
          <p:cNvPicPr/>
          <p:nvPr/>
        </p:nvPicPr>
        <p:blipFill>
          <a:blip r:embed="rId3"/>
          <a:stretch/>
        </p:blipFill>
        <p:spPr>
          <a:xfrm>
            <a:off x="897480" y="2743200"/>
            <a:ext cx="2940840" cy="2950200"/>
          </a:xfrm>
          <a:prstGeom prst="rect">
            <a:avLst/>
          </a:prstGeom>
          <a:ln>
            <a:noFill/>
          </a:ln>
        </p:spPr>
      </p:pic>
      <p:pic>
        <p:nvPicPr>
          <p:cNvPr id="351" name="Imagem 350"/>
          <p:cNvPicPr/>
          <p:nvPr/>
        </p:nvPicPr>
        <p:blipFill>
          <a:blip r:embed="rId4"/>
          <a:stretch/>
        </p:blipFill>
        <p:spPr>
          <a:xfrm>
            <a:off x="6027840" y="2834640"/>
            <a:ext cx="2931120" cy="3007440"/>
          </a:xfrm>
          <a:prstGeom prst="rect">
            <a:avLst/>
          </a:prstGeom>
          <a:ln>
            <a:noFill/>
          </a:ln>
        </p:spPr>
      </p:pic>
      <p:sp>
        <p:nvSpPr>
          <p:cNvPr id="352" name="CustomShape 5"/>
          <p:cNvSpPr/>
          <p:nvPr/>
        </p:nvSpPr>
        <p:spPr>
          <a:xfrm>
            <a:off x="5472000" y="1980000"/>
            <a:ext cx="411840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360000" y="1980000"/>
            <a:ext cx="93304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 prático</a:t>
            </a: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Apresente os caminhos em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in-ordem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em ambas as arvores</a:t>
            </a: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Apresente o número de buscas necessárias para encontrar o elemento 7 e H em ambas as árvores</a:t>
            </a: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Simulador AVL:</a:t>
            </a:r>
          </a:p>
          <a:p>
            <a:pPr marL="1105200" lvl="3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i="0" u="none" strike="noStrike">
                <a:solidFill>
                  <a:srgbClr val="7F85F5"/>
                </a:solidFill>
                <a:effectLst/>
                <a:latin typeface="-apple-system"/>
                <a:hlinkClick r:id="rId3" tooltip="https://cmps-people.ok.ubc.ca/ylucet/DS/AVLtree.html"/>
              </a:rPr>
              <a:t>https://cmps-people.ok.ubc.ca/ylucet/DS/AVLtree.html</a:t>
            </a:r>
            <a:endParaRPr lang="pt-BR" sz="1600" b="0" i="0" u="none" strike="noStrike">
              <a:solidFill>
                <a:srgbClr val="7F85F5"/>
              </a:solidFill>
              <a:effectLst/>
              <a:latin typeface="-apple-system"/>
            </a:endParaRPr>
          </a:p>
          <a:p>
            <a:pPr marL="1105200" lvl="3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latin typeface="Arial"/>
                <a:hlinkClick r:id="rId4"/>
              </a:rPr>
              <a:t>https</a:t>
            </a:r>
            <a:r>
              <a:rPr lang="pt-BR" sz="1600" b="0" strike="noStrike" spc="-1" dirty="0">
                <a:latin typeface="Arial"/>
                <a:hlinkClick r:id="rId4"/>
              </a:rPr>
              <a:t>://visualgo.net/en</a:t>
            </a:r>
            <a:endParaRPr lang="pt-BR" sz="1600" b="0" strike="noStrike" spc="-1" dirty="0">
              <a:latin typeface="Arial"/>
            </a:endParaRPr>
          </a:p>
          <a:p>
            <a:pPr marL="1105200" lvl="3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  <a:p>
            <a:pPr marL="1105200" lvl="3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pt-BR" sz="1600" b="0" strike="noStrike" spc="-1" dirty="0">
                <a:latin typeface="Arial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61" name="Imagem 360"/>
          <p:cNvPicPr/>
          <p:nvPr/>
        </p:nvPicPr>
        <p:blipFill>
          <a:blip r:embed="rId3"/>
          <a:stretch/>
        </p:blipFill>
        <p:spPr>
          <a:xfrm>
            <a:off x="716280" y="3176625"/>
            <a:ext cx="2892960" cy="2454840"/>
          </a:xfrm>
          <a:prstGeom prst="rect">
            <a:avLst/>
          </a:prstGeom>
          <a:ln>
            <a:noFill/>
          </a:ln>
        </p:spPr>
      </p:pic>
      <p:pic>
        <p:nvPicPr>
          <p:cNvPr id="362" name="Imagem 361"/>
          <p:cNvPicPr/>
          <p:nvPr/>
        </p:nvPicPr>
        <p:blipFill>
          <a:blip r:embed="rId4"/>
          <a:stretch/>
        </p:blipFill>
        <p:spPr>
          <a:xfrm>
            <a:off x="5702040" y="2574000"/>
            <a:ext cx="3531240" cy="3245400"/>
          </a:xfrm>
          <a:prstGeom prst="rect">
            <a:avLst/>
          </a:prstGeom>
          <a:ln>
            <a:noFill/>
          </a:ln>
        </p:spPr>
      </p:pic>
      <p:pic>
        <p:nvPicPr>
          <p:cNvPr id="363" name="Imagem 362"/>
          <p:cNvPicPr/>
          <p:nvPr/>
        </p:nvPicPr>
        <p:blipFill>
          <a:blip r:embed="rId5"/>
          <a:stretch/>
        </p:blipFill>
        <p:spPr>
          <a:xfrm>
            <a:off x="5647680" y="1899720"/>
            <a:ext cx="2873520" cy="29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68" name="Imagem 367"/>
          <p:cNvPicPr/>
          <p:nvPr/>
        </p:nvPicPr>
        <p:blipFill>
          <a:blip r:embed="rId3"/>
          <a:stretch/>
        </p:blipFill>
        <p:spPr>
          <a:xfrm>
            <a:off x="914400" y="2923920"/>
            <a:ext cx="2864520" cy="2521440"/>
          </a:xfrm>
          <a:prstGeom prst="rect">
            <a:avLst/>
          </a:prstGeom>
          <a:ln>
            <a:noFill/>
          </a:ln>
        </p:spPr>
      </p:pic>
      <p:pic>
        <p:nvPicPr>
          <p:cNvPr id="369" name="Imagem 368"/>
          <p:cNvPicPr/>
          <p:nvPr/>
        </p:nvPicPr>
        <p:blipFill>
          <a:blip r:embed="rId4"/>
          <a:stretch/>
        </p:blipFill>
        <p:spPr>
          <a:xfrm>
            <a:off x="6012360" y="2926080"/>
            <a:ext cx="3312360" cy="3245400"/>
          </a:xfrm>
          <a:prstGeom prst="rect">
            <a:avLst/>
          </a:prstGeom>
          <a:ln>
            <a:noFill/>
          </a:ln>
        </p:spPr>
      </p:pic>
      <p:pic>
        <p:nvPicPr>
          <p:cNvPr id="370" name="Imagem 369"/>
          <p:cNvPicPr/>
          <p:nvPr/>
        </p:nvPicPr>
        <p:blipFill>
          <a:blip r:embed="rId5"/>
          <a:stretch/>
        </p:blipFill>
        <p:spPr>
          <a:xfrm>
            <a:off x="5999040" y="2286000"/>
            <a:ext cx="3016440" cy="29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75" name="Imagem 374"/>
          <p:cNvPicPr/>
          <p:nvPr/>
        </p:nvPicPr>
        <p:blipFill>
          <a:blip r:embed="rId3"/>
          <a:stretch/>
        </p:blipFill>
        <p:spPr>
          <a:xfrm>
            <a:off x="897480" y="2743200"/>
            <a:ext cx="2940840" cy="2950200"/>
          </a:xfrm>
          <a:prstGeom prst="rect">
            <a:avLst/>
          </a:prstGeom>
          <a:ln>
            <a:noFill/>
          </a:ln>
        </p:spPr>
      </p:pic>
      <p:pic>
        <p:nvPicPr>
          <p:cNvPr id="376" name="Imagem 375"/>
          <p:cNvPicPr/>
          <p:nvPr/>
        </p:nvPicPr>
        <p:blipFill>
          <a:blip r:embed="rId4"/>
          <a:stretch/>
        </p:blipFill>
        <p:spPr>
          <a:xfrm>
            <a:off x="6049440" y="2194560"/>
            <a:ext cx="3092400" cy="85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81" name="Imagem 380"/>
          <p:cNvPicPr/>
          <p:nvPr/>
        </p:nvPicPr>
        <p:blipFill>
          <a:blip r:embed="rId3"/>
          <a:stretch/>
        </p:blipFill>
        <p:spPr>
          <a:xfrm>
            <a:off x="907200" y="2842560"/>
            <a:ext cx="2931120" cy="3007440"/>
          </a:xfrm>
          <a:prstGeom prst="rect">
            <a:avLst/>
          </a:prstGeom>
          <a:ln>
            <a:noFill/>
          </a:ln>
        </p:spPr>
      </p:pic>
      <p:pic>
        <p:nvPicPr>
          <p:cNvPr id="382" name="Imagem 381"/>
          <p:cNvPicPr/>
          <p:nvPr/>
        </p:nvPicPr>
        <p:blipFill>
          <a:blip r:embed="rId4"/>
          <a:stretch/>
        </p:blipFill>
        <p:spPr>
          <a:xfrm>
            <a:off x="6126480" y="2651760"/>
            <a:ext cx="3159720" cy="90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Trabalhos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360000" y="1980000"/>
            <a:ext cx="9173880" cy="3839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Implementação AVL Python com codificação dialogada (10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pt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 </a:t>
            </a: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Inserção e Remoção com </a:t>
            </a:r>
            <a:r>
              <a:rPr lang="pt-BR" sz="1600" b="1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re-balanceamento</a:t>
            </a: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Vídeo-Apresentação (8 a 10 min)</a:t>
            </a: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02/09/2022 - 17:30 </a:t>
            </a: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Artigo sobre AVL x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Red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-Black (10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pts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Explicar a diferença entre 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as abordagens</a:t>
            </a: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Inserção, Remoção, Desempenho e Casos de Uso</a:t>
            </a: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Artigo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  <a:ea typeface="DejaVu Sans"/>
              </a:rPr>
              <a:t> em formato de artigo SBC</a:t>
            </a: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(08/09 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ás 23:59)</a:t>
            </a:r>
          </a:p>
          <a:p>
            <a:pPr marL="190800" lvl="1" indent="-2138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Discussão Árvores Binárias / Código Morse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Árvores Balanceadas (AVL)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Adelson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Velsy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e Landis (AVL)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Inclusão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sequêncial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em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Binary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Search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Tree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(BST)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22" name="Imagem 321"/>
          <p:cNvPicPr/>
          <p:nvPr/>
        </p:nvPicPr>
        <p:blipFill>
          <a:blip r:embed="rId3"/>
          <a:stretch/>
        </p:blipFill>
        <p:spPr>
          <a:xfrm>
            <a:off x="4031280" y="1824480"/>
            <a:ext cx="5567760" cy="1008000"/>
          </a:xfrm>
          <a:prstGeom prst="rect">
            <a:avLst/>
          </a:prstGeom>
          <a:ln>
            <a:noFill/>
          </a:ln>
        </p:spPr>
      </p:pic>
      <p:pic>
        <p:nvPicPr>
          <p:cNvPr id="323" name="Imagem 322"/>
          <p:cNvPicPr/>
          <p:nvPr/>
        </p:nvPicPr>
        <p:blipFill rotWithShape="1">
          <a:blip r:embed="rId4"/>
          <a:srcRect t="-1348" r="56135" b="1348"/>
          <a:stretch/>
        </p:blipFill>
        <p:spPr>
          <a:xfrm>
            <a:off x="1920240" y="3684240"/>
            <a:ext cx="2756535" cy="235008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1EA623-C181-4A6F-2AB4-6D3B9E0C348C}"/>
              </a:ext>
            </a:extLst>
          </p:cNvPr>
          <p:cNvSpPr txBox="1"/>
          <p:nvPr/>
        </p:nvSpPr>
        <p:spPr>
          <a:xfrm>
            <a:off x="1920240" y="599743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Desbalanceada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Adelson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Velsy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e Landis (AVL)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Inclusão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sequêncial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em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Binary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Search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Tree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(BST)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22" name="Imagem 321"/>
          <p:cNvPicPr/>
          <p:nvPr/>
        </p:nvPicPr>
        <p:blipFill>
          <a:blip r:embed="rId3"/>
          <a:stretch/>
        </p:blipFill>
        <p:spPr>
          <a:xfrm>
            <a:off x="4031280" y="1824480"/>
            <a:ext cx="5567760" cy="1008000"/>
          </a:xfrm>
          <a:prstGeom prst="rect">
            <a:avLst/>
          </a:prstGeom>
          <a:ln>
            <a:noFill/>
          </a:ln>
        </p:spPr>
      </p:pic>
      <p:pic>
        <p:nvPicPr>
          <p:cNvPr id="323" name="Imagem 322"/>
          <p:cNvPicPr/>
          <p:nvPr/>
        </p:nvPicPr>
        <p:blipFill>
          <a:blip r:embed="rId4"/>
          <a:stretch/>
        </p:blipFill>
        <p:spPr>
          <a:xfrm>
            <a:off x="1920240" y="3715920"/>
            <a:ext cx="6284160" cy="235008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1EA623-C181-4A6F-2AB4-6D3B9E0C348C}"/>
              </a:ext>
            </a:extLst>
          </p:cNvPr>
          <p:cNvSpPr txBox="1"/>
          <p:nvPr/>
        </p:nvSpPr>
        <p:spPr>
          <a:xfrm>
            <a:off x="1920240" y="599743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Desbalanceada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CD6DED-AB87-E682-7C54-882B0E067944}"/>
              </a:ext>
            </a:extLst>
          </p:cNvPr>
          <p:cNvSpPr txBox="1"/>
          <p:nvPr/>
        </p:nvSpPr>
        <p:spPr>
          <a:xfrm>
            <a:off x="5935292" y="536586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Balanceada</a:t>
            </a:r>
          </a:p>
        </p:txBody>
      </p:sp>
    </p:spTree>
    <p:extLst>
      <p:ext uri="{BB962C8B-B14F-4D97-AF65-F5344CB8AC3E}">
        <p14:creationId xmlns:p14="http://schemas.microsoft.com/office/powerpoint/2010/main" val="27248947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FB( ) =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- 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→  |FB| &lt;= 1 == Nodo balanceado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== 0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==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&gt; 0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&gt;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&lt; =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&lt;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32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325" name="Imagem 324"/>
          <p:cNvPicPr/>
          <p:nvPr/>
        </p:nvPicPr>
        <p:blipFill rotWithShape="1">
          <a:blip r:embed="rId3"/>
          <a:srcRect l="55373"/>
          <a:stretch/>
        </p:blipFill>
        <p:spPr>
          <a:xfrm>
            <a:off x="3506156" y="3446460"/>
            <a:ext cx="2828926" cy="2864520"/>
          </a:xfrm>
          <a:prstGeom prst="rect">
            <a:avLst/>
          </a:prstGeom>
          <a:ln>
            <a:noFill/>
          </a:ln>
        </p:spPr>
      </p:pic>
      <p:sp>
        <p:nvSpPr>
          <p:cNvPr id="327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lang="pt-BR" sz="1600" b="0" strike="noStrike" spc="-1" dirty="0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FB( ) =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- 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→  |FB| &lt;= 1 == Nodo balanceado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== 0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==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&gt; 0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&gt;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 marL="864000" lvl="3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FB( ) &lt; = →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&lt;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hd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32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325" name="Imagem 324"/>
          <p:cNvPicPr/>
          <p:nvPr/>
        </p:nvPicPr>
        <p:blipFill rotWithShape="1">
          <a:blip r:embed="rId3"/>
          <a:srcRect l="55373"/>
          <a:stretch/>
        </p:blipFill>
        <p:spPr>
          <a:xfrm>
            <a:off x="3506156" y="3446460"/>
            <a:ext cx="2828926" cy="2864520"/>
          </a:xfrm>
          <a:prstGeom prst="rect">
            <a:avLst/>
          </a:prstGeom>
          <a:ln>
            <a:noFill/>
          </a:ln>
        </p:spPr>
      </p:pic>
      <p:sp>
        <p:nvSpPr>
          <p:cNvPr id="327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1FCE35-55A4-918A-DE5F-299EF4D2F340}"/>
              </a:ext>
            </a:extLst>
          </p:cNvPr>
          <p:cNvPicPr/>
          <p:nvPr/>
        </p:nvPicPr>
        <p:blipFill rotWithShape="1">
          <a:blip r:embed="rId3"/>
          <a:srcRect r="55373"/>
          <a:stretch/>
        </p:blipFill>
        <p:spPr>
          <a:xfrm>
            <a:off x="6520018" y="3446460"/>
            <a:ext cx="2828926" cy="2864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7444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33" name="Imagem 332"/>
          <p:cNvPicPr/>
          <p:nvPr/>
        </p:nvPicPr>
        <p:blipFill>
          <a:blip r:embed="rId3"/>
          <a:stretch/>
        </p:blipFill>
        <p:spPr>
          <a:xfrm>
            <a:off x="914400" y="2103120"/>
            <a:ext cx="8417520" cy="252144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63EEA3-D579-A407-F871-C68D210EB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803" y="2693815"/>
            <a:ext cx="4005597" cy="1435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Inserir 23 e 65 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38" name="Imagem 337"/>
          <p:cNvPicPr/>
          <p:nvPr/>
        </p:nvPicPr>
        <p:blipFill>
          <a:blip r:embed="rId3"/>
          <a:stretch/>
        </p:blipFill>
        <p:spPr>
          <a:xfrm>
            <a:off x="920520" y="3651480"/>
            <a:ext cx="7099530" cy="236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60000" y="1980000"/>
            <a:ext cx="411840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343" name="Imagem 342"/>
          <p:cNvPicPr/>
          <p:nvPr/>
        </p:nvPicPr>
        <p:blipFill>
          <a:blip r:embed="rId3"/>
          <a:stretch/>
        </p:blipFill>
        <p:spPr>
          <a:xfrm>
            <a:off x="640080" y="2824200"/>
            <a:ext cx="2892960" cy="2454840"/>
          </a:xfrm>
          <a:prstGeom prst="rect">
            <a:avLst/>
          </a:prstGeom>
          <a:ln>
            <a:noFill/>
          </a:ln>
        </p:spPr>
      </p:pic>
      <p:sp>
        <p:nvSpPr>
          <p:cNvPr id="344" name="CustomShape 5"/>
          <p:cNvSpPr/>
          <p:nvPr/>
        </p:nvSpPr>
        <p:spPr>
          <a:xfrm>
            <a:off x="4754880" y="1999080"/>
            <a:ext cx="420984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lang="pt-BR" sz="1600" b="0" strike="noStrike" spc="-1">
              <a:latin typeface="Arial"/>
            </a:endParaRPr>
          </a:p>
          <a:p>
            <a:pPr marL="648000" lvl="2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345" name="Imagem 344"/>
          <p:cNvPicPr/>
          <p:nvPr/>
        </p:nvPicPr>
        <p:blipFill>
          <a:blip r:embed="rId4"/>
          <a:stretch/>
        </p:blipFill>
        <p:spPr>
          <a:xfrm>
            <a:off x="5577840" y="2962800"/>
            <a:ext cx="2864520" cy="252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840</Words>
  <Application>Microsoft Office PowerPoint</Application>
  <PresentationFormat>Personalizar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141</cp:revision>
  <cp:lastPrinted>2021-09-24T13:47:51Z</cp:lastPrinted>
  <dcterms:created xsi:type="dcterms:W3CDTF">2021-04-28T18:38:02Z</dcterms:created>
  <dcterms:modified xsi:type="dcterms:W3CDTF">2022-09-02T20:16:27Z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