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8"/>
  </p:notes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40" r:id="rId12"/>
    <p:sldId id="319" r:id="rId13"/>
    <p:sldId id="320" r:id="rId14"/>
    <p:sldId id="322" r:id="rId15"/>
    <p:sldId id="330" r:id="rId16"/>
    <p:sldId id="332" r:id="rId17"/>
    <p:sldId id="334" r:id="rId18"/>
    <p:sldId id="335" r:id="rId19"/>
    <p:sldId id="337" r:id="rId20"/>
    <p:sldId id="338" r:id="rId21"/>
    <p:sldId id="339" r:id="rId22"/>
    <p:sldId id="323" r:id="rId23"/>
    <p:sldId id="324" r:id="rId24"/>
    <p:sldId id="325" r:id="rId25"/>
    <p:sldId id="341" r:id="rId26"/>
    <p:sldId id="326" r:id="rId27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F446BE-EBDC-4F12-AA05-9F3C67105468}" v="60" dt="2022-09-09T15:15:48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0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62F446BE-EBDC-4F12-AA05-9F3C67105468}"/>
    <pc:docChg chg="undo redo custSel addSld delSld modSld sldOrd delMainMaster">
      <pc:chgData name="Andre Gustavo Hochuli" userId="03e47721-5546-461c-8dc6-d9f4fc638cac" providerId="ADAL" clId="{62F446BE-EBDC-4F12-AA05-9F3C67105468}" dt="2022-09-09T15:15:48.961" v="858" actId="20577"/>
      <pc:docMkLst>
        <pc:docMk/>
      </pc:docMkLst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56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57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58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59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0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1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2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3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4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5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6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7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8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69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0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1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2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3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4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5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6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7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8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79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80"/>
        </pc:sldMkLst>
      </pc:sldChg>
      <pc:sldChg chg="del">
        <pc:chgData name="Andre Gustavo Hochuli" userId="03e47721-5546-461c-8dc6-d9f4fc638cac" providerId="ADAL" clId="{62F446BE-EBDC-4F12-AA05-9F3C67105468}" dt="2022-09-08T22:17:14.526" v="0" actId="47"/>
        <pc:sldMkLst>
          <pc:docMk/>
          <pc:sldMk cId="0" sldId="281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2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3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4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5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6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7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8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89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0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1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2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3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4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5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6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7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8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299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300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301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302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303"/>
        </pc:sldMkLst>
      </pc:sldChg>
      <pc:sldChg chg="del">
        <pc:chgData name="Andre Gustavo Hochuli" userId="03e47721-5546-461c-8dc6-d9f4fc638cac" providerId="ADAL" clId="{62F446BE-EBDC-4F12-AA05-9F3C67105468}" dt="2022-09-08T22:17:19.046" v="1" actId="47"/>
        <pc:sldMkLst>
          <pc:docMk/>
          <pc:sldMk cId="0" sldId="304"/>
        </pc:sldMkLst>
      </pc:sldChg>
      <pc:sldChg chg="add del">
        <pc:chgData name="Andre Gustavo Hochuli" userId="03e47721-5546-461c-8dc6-d9f4fc638cac" providerId="ADAL" clId="{62F446BE-EBDC-4F12-AA05-9F3C67105468}" dt="2022-09-08T22:17:28.173" v="5" actId="47"/>
        <pc:sldMkLst>
          <pc:docMk/>
          <pc:sldMk cId="0" sldId="305"/>
        </pc:sldMkLst>
      </pc:sldChg>
      <pc:sldChg chg="add del">
        <pc:chgData name="Andre Gustavo Hochuli" userId="03e47721-5546-461c-8dc6-d9f4fc638cac" providerId="ADAL" clId="{62F446BE-EBDC-4F12-AA05-9F3C67105468}" dt="2022-09-08T22:17:28.173" v="5" actId="47"/>
        <pc:sldMkLst>
          <pc:docMk/>
          <pc:sldMk cId="0" sldId="306"/>
        </pc:sldMkLst>
      </pc:sldChg>
      <pc:sldChg chg="add del">
        <pc:chgData name="Andre Gustavo Hochuli" userId="03e47721-5546-461c-8dc6-d9f4fc638cac" providerId="ADAL" clId="{62F446BE-EBDC-4F12-AA05-9F3C67105468}" dt="2022-09-08T22:17:28.173" v="5" actId="47"/>
        <pc:sldMkLst>
          <pc:docMk/>
          <pc:sldMk cId="0" sldId="307"/>
        </pc:sldMkLst>
      </pc:sldChg>
      <pc:sldChg chg="add del">
        <pc:chgData name="Andre Gustavo Hochuli" userId="03e47721-5546-461c-8dc6-d9f4fc638cac" providerId="ADAL" clId="{62F446BE-EBDC-4F12-AA05-9F3C67105468}" dt="2022-09-08T22:17:28.173" v="5" actId="47"/>
        <pc:sldMkLst>
          <pc:docMk/>
          <pc:sldMk cId="0" sldId="308"/>
        </pc:sldMkLst>
      </pc:sldChg>
      <pc:sldChg chg="modSp add del mod">
        <pc:chgData name="Andre Gustavo Hochuli" userId="03e47721-5546-461c-8dc6-d9f4fc638cac" providerId="ADAL" clId="{62F446BE-EBDC-4F12-AA05-9F3C67105468}" dt="2022-09-09T15:15:48.961" v="858" actId="20577"/>
        <pc:sldMkLst>
          <pc:docMk/>
          <pc:sldMk cId="0" sldId="309"/>
        </pc:sldMkLst>
        <pc:spChg chg="mod">
          <ac:chgData name="Andre Gustavo Hochuli" userId="03e47721-5546-461c-8dc6-d9f4fc638cac" providerId="ADAL" clId="{62F446BE-EBDC-4F12-AA05-9F3C67105468}" dt="2022-09-08T23:14:26.307" v="34" actId="20577"/>
          <ac:spMkLst>
            <pc:docMk/>
            <pc:sldMk cId="0" sldId="309"/>
            <ac:spMk id="393" creationId="{00000000-0000-0000-0000-000000000000}"/>
          </ac:spMkLst>
        </pc:spChg>
        <pc:spChg chg="mod">
          <ac:chgData name="Andre Gustavo Hochuli" userId="03e47721-5546-461c-8dc6-d9f4fc638cac" providerId="ADAL" clId="{62F446BE-EBDC-4F12-AA05-9F3C67105468}" dt="2022-09-09T15:15:48.961" v="858" actId="20577"/>
          <ac:spMkLst>
            <pc:docMk/>
            <pc:sldMk cId="0" sldId="309"/>
            <ac:spMk id="394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62F446BE-EBDC-4F12-AA05-9F3C67105468}" dt="2022-09-08T23:14:40.732" v="56" actId="20577"/>
        <pc:sldMkLst>
          <pc:docMk/>
          <pc:sldMk cId="0" sldId="310"/>
        </pc:sldMkLst>
        <pc:spChg chg="mod">
          <ac:chgData name="Andre Gustavo Hochuli" userId="03e47721-5546-461c-8dc6-d9f4fc638cac" providerId="ADAL" clId="{62F446BE-EBDC-4F12-AA05-9F3C67105468}" dt="2022-09-08T23:14:40.732" v="56" actId="20577"/>
          <ac:spMkLst>
            <pc:docMk/>
            <pc:sldMk cId="0" sldId="310"/>
            <ac:spMk id="396" creationId="{00000000-0000-0000-0000-000000000000}"/>
          </ac:spMkLst>
        </pc:spChg>
      </pc:sldChg>
      <pc:sldChg chg="modSp add del mod">
        <pc:chgData name="Andre Gustavo Hochuli" userId="03e47721-5546-461c-8dc6-d9f4fc638cac" providerId="ADAL" clId="{62F446BE-EBDC-4F12-AA05-9F3C67105468}" dt="2022-09-08T22:17:23.613" v="4" actId="27636"/>
        <pc:sldMkLst>
          <pc:docMk/>
          <pc:sldMk cId="0" sldId="311"/>
        </pc:sldMkLst>
        <pc:spChg chg="mod">
          <ac:chgData name="Andre Gustavo Hochuli" userId="03e47721-5546-461c-8dc6-d9f4fc638cac" providerId="ADAL" clId="{62F446BE-EBDC-4F12-AA05-9F3C67105468}" dt="2022-09-08T22:17:23.613" v="4" actId="27636"/>
          <ac:spMkLst>
            <pc:docMk/>
            <pc:sldMk cId="0" sldId="311"/>
            <ac:spMk id="402" creationId="{00000000-0000-0000-0000-000000000000}"/>
          </ac:spMkLst>
        </pc:spChg>
      </pc:sldChg>
      <pc:sldChg chg="add del">
        <pc:chgData name="Andre Gustavo Hochuli" userId="03e47721-5546-461c-8dc6-d9f4fc638cac" providerId="ADAL" clId="{62F446BE-EBDC-4F12-AA05-9F3C67105468}" dt="2022-09-08T22:17:23.559" v="3" actId="47"/>
        <pc:sldMkLst>
          <pc:docMk/>
          <pc:sldMk cId="0" sldId="312"/>
        </pc:sldMkLst>
      </pc:sldChg>
      <pc:sldChg chg="modSp mod">
        <pc:chgData name="Andre Gustavo Hochuli" userId="03e47721-5546-461c-8dc6-d9f4fc638cac" providerId="ADAL" clId="{62F446BE-EBDC-4F12-AA05-9F3C67105468}" dt="2022-09-08T23:25:27.770" v="140" actId="14100"/>
        <pc:sldMkLst>
          <pc:docMk/>
          <pc:sldMk cId="0" sldId="315"/>
        </pc:sldMkLst>
        <pc:spChg chg="mod">
          <ac:chgData name="Andre Gustavo Hochuli" userId="03e47721-5546-461c-8dc6-d9f4fc638cac" providerId="ADAL" clId="{62F446BE-EBDC-4F12-AA05-9F3C67105468}" dt="2022-09-08T23:25:27.770" v="140" actId="14100"/>
          <ac:spMkLst>
            <pc:docMk/>
            <pc:sldMk cId="0" sldId="315"/>
            <ac:spMk id="423" creationId="{00000000-0000-0000-0000-000000000000}"/>
          </ac:spMkLst>
        </pc:spChg>
      </pc:sldChg>
      <pc:sldChg chg="modSp mod">
        <pc:chgData name="Andre Gustavo Hochuli" userId="03e47721-5546-461c-8dc6-d9f4fc638cac" providerId="ADAL" clId="{62F446BE-EBDC-4F12-AA05-9F3C67105468}" dt="2022-09-08T23:26:14.384" v="150" actId="1076"/>
        <pc:sldMkLst>
          <pc:docMk/>
          <pc:sldMk cId="0" sldId="316"/>
        </pc:sldMkLst>
        <pc:spChg chg="mod">
          <ac:chgData name="Andre Gustavo Hochuli" userId="03e47721-5546-461c-8dc6-d9f4fc638cac" providerId="ADAL" clId="{62F446BE-EBDC-4F12-AA05-9F3C67105468}" dt="2022-09-08T23:26:14.384" v="150" actId="1076"/>
          <ac:spMkLst>
            <pc:docMk/>
            <pc:sldMk cId="0" sldId="316"/>
            <ac:spMk id="430" creationId="{00000000-0000-0000-0000-000000000000}"/>
          </ac:spMkLst>
        </pc:spChg>
        <pc:picChg chg="mod">
          <ac:chgData name="Andre Gustavo Hochuli" userId="03e47721-5546-461c-8dc6-d9f4fc638cac" providerId="ADAL" clId="{62F446BE-EBDC-4F12-AA05-9F3C67105468}" dt="2022-09-08T23:25:59.735" v="145" actId="1076"/>
          <ac:picMkLst>
            <pc:docMk/>
            <pc:sldMk cId="0" sldId="316"/>
            <ac:picMk id="428" creationId="{00000000-0000-0000-0000-000000000000}"/>
          </ac:picMkLst>
        </pc:picChg>
        <pc:picChg chg="mod">
          <ac:chgData name="Andre Gustavo Hochuli" userId="03e47721-5546-461c-8dc6-d9f4fc638cac" providerId="ADAL" clId="{62F446BE-EBDC-4F12-AA05-9F3C67105468}" dt="2022-09-08T23:26:09.672" v="148" actId="14100"/>
          <ac:picMkLst>
            <pc:docMk/>
            <pc:sldMk cId="0" sldId="316"/>
            <ac:picMk id="429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62F446BE-EBDC-4F12-AA05-9F3C67105468}" dt="2022-09-09T00:13:53.003" v="501" actId="1076"/>
        <pc:sldMkLst>
          <pc:docMk/>
          <pc:sldMk cId="0" sldId="317"/>
        </pc:sldMkLst>
        <pc:picChg chg="add mod">
          <ac:chgData name="Andre Gustavo Hochuli" userId="03e47721-5546-461c-8dc6-d9f4fc638cac" providerId="ADAL" clId="{62F446BE-EBDC-4F12-AA05-9F3C67105468}" dt="2022-09-09T00:13:53.003" v="501" actId="1076"/>
          <ac:picMkLst>
            <pc:docMk/>
            <pc:sldMk cId="0" sldId="317"/>
            <ac:picMk id="7" creationId="{1761F6C8-15E7-9046-E102-087E64EBC2EC}"/>
          </ac:picMkLst>
        </pc:picChg>
        <pc:picChg chg="del">
          <ac:chgData name="Andre Gustavo Hochuli" userId="03e47721-5546-461c-8dc6-d9f4fc638cac" providerId="ADAL" clId="{62F446BE-EBDC-4F12-AA05-9F3C67105468}" dt="2022-09-08T23:15:25.755" v="57" actId="478"/>
          <ac:picMkLst>
            <pc:docMk/>
            <pc:sldMk cId="0" sldId="317"/>
            <ac:picMk id="435" creationId="{00000000-0000-0000-0000-000000000000}"/>
          </ac:picMkLst>
        </pc:picChg>
      </pc:sldChg>
      <pc:sldChg chg="addSp delSp modSp del mod">
        <pc:chgData name="Andre Gustavo Hochuli" userId="03e47721-5546-461c-8dc6-d9f4fc638cac" providerId="ADAL" clId="{62F446BE-EBDC-4F12-AA05-9F3C67105468}" dt="2022-09-08T23:27:06.530" v="157" actId="47"/>
        <pc:sldMkLst>
          <pc:docMk/>
          <pc:sldMk cId="0" sldId="318"/>
        </pc:sldMkLst>
        <pc:picChg chg="add mod">
          <ac:chgData name="Andre Gustavo Hochuli" userId="03e47721-5546-461c-8dc6-d9f4fc638cac" providerId="ADAL" clId="{62F446BE-EBDC-4F12-AA05-9F3C67105468}" dt="2022-09-08T23:27:01.709" v="156" actId="14100"/>
          <ac:picMkLst>
            <pc:docMk/>
            <pc:sldMk cId="0" sldId="318"/>
            <ac:picMk id="7" creationId="{CEF25E01-0349-CE8D-21B5-096D320A032C}"/>
          </ac:picMkLst>
        </pc:picChg>
        <pc:picChg chg="del">
          <ac:chgData name="Andre Gustavo Hochuli" userId="03e47721-5546-461c-8dc6-d9f4fc638cac" providerId="ADAL" clId="{62F446BE-EBDC-4F12-AA05-9F3C67105468}" dt="2022-09-08T23:15:33.806" v="60" actId="478"/>
          <ac:picMkLst>
            <pc:docMk/>
            <pc:sldMk cId="0" sldId="318"/>
            <ac:picMk id="44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62F446BE-EBDC-4F12-AA05-9F3C67105468}" dt="2022-09-09T00:13:08.022" v="495" actId="1076"/>
        <pc:sldMkLst>
          <pc:docMk/>
          <pc:sldMk cId="0" sldId="319"/>
        </pc:sldMkLst>
        <pc:spChg chg="mod">
          <ac:chgData name="Andre Gustavo Hochuli" userId="03e47721-5546-461c-8dc6-d9f4fc638cac" providerId="ADAL" clId="{62F446BE-EBDC-4F12-AA05-9F3C67105468}" dt="2022-09-09T00:12:01.825" v="490" actId="20577"/>
          <ac:spMkLst>
            <pc:docMk/>
            <pc:sldMk cId="0" sldId="319"/>
            <ac:spMk id="445" creationId="{00000000-0000-0000-0000-000000000000}"/>
          </ac:spMkLst>
        </pc:spChg>
        <pc:picChg chg="add del mod">
          <ac:chgData name="Andre Gustavo Hochuli" userId="03e47721-5546-461c-8dc6-d9f4fc638cac" providerId="ADAL" clId="{62F446BE-EBDC-4F12-AA05-9F3C67105468}" dt="2022-09-09T00:13:01.534" v="491" actId="478"/>
          <ac:picMkLst>
            <pc:docMk/>
            <pc:sldMk cId="0" sldId="319"/>
            <ac:picMk id="3" creationId="{11C38878-F9D1-2FCB-7E9F-A68845E8E5AF}"/>
          </ac:picMkLst>
        </pc:picChg>
        <pc:picChg chg="add mod">
          <ac:chgData name="Andre Gustavo Hochuli" userId="03e47721-5546-461c-8dc6-d9f4fc638cac" providerId="ADAL" clId="{62F446BE-EBDC-4F12-AA05-9F3C67105468}" dt="2022-09-09T00:13:08.022" v="495" actId="1076"/>
          <ac:picMkLst>
            <pc:docMk/>
            <pc:sldMk cId="0" sldId="319"/>
            <ac:picMk id="4" creationId="{8F109BE2-7536-B993-D77C-09E96D7BD1D8}"/>
          </ac:picMkLst>
        </pc:picChg>
        <pc:picChg chg="del mod">
          <ac:chgData name="Andre Gustavo Hochuli" userId="03e47721-5546-461c-8dc6-d9f4fc638cac" providerId="ADAL" clId="{62F446BE-EBDC-4F12-AA05-9F3C67105468}" dt="2022-09-08T23:17:16.081" v="71" actId="21"/>
          <ac:picMkLst>
            <pc:docMk/>
            <pc:sldMk cId="0" sldId="319"/>
            <ac:picMk id="446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62F446BE-EBDC-4F12-AA05-9F3C67105468}" dt="2022-09-09T00:14:27.431" v="514" actId="1076"/>
        <pc:sldMkLst>
          <pc:docMk/>
          <pc:sldMk cId="0" sldId="320"/>
        </pc:sldMkLst>
        <pc:spChg chg="mod">
          <ac:chgData name="Andre Gustavo Hochuli" userId="03e47721-5546-461c-8dc6-d9f4fc638cac" providerId="ADAL" clId="{62F446BE-EBDC-4F12-AA05-9F3C67105468}" dt="2022-09-09T00:14:25.327" v="513" actId="1076"/>
          <ac:spMkLst>
            <pc:docMk/>
            <pc:sldMk cId="0" sldId="320"/>
            <ac:spMk id="451" creationId="{00000000-0000-0000-0000-000000000000}"/>
          </ac:spMkLst>
        </pc:spChg>
        <pc:picChg chg="del">
          <ac:chgData name="Andre Gustavo Hochuli" userId="03e47721-5546-461c-8dc6-d9f4fc638cac" providerId="ADAL" clId="{62F446BE-EBDC-4F12-AA05-9F3C67105468}" dt="2022-09-08T23:24:49.340" v="129" actId="478"/>
          <ac:picMkLst>
            <pc:docMk/>
            <pc:sldMk cId="0" sldId="320"/>
            <ac:picMk id="452" creationId="{00000000-0000-0000-0000-000000000000}"/>
          </ac:picMkLst>
        </pc:picChg>
        <pc:picChg chg="add del mod">
          <ac:chgData name="Andre Gustavo Hochuli" userId="03e47721-5546-461c-8dc6-d9f4fc638cac" providerId="ADAL" clId="{62F446BE-EBDC-4F12-AA05-9F3C67105468}" dt="2022-09-08T23:31:28.910" v="217" actId="478"/>
          <ac:picMkLst>
            <pc:docMk/>
            <pc:sldMk cId="0" sldId="320"/>
            <ac:picMk id="2050" creationId="{F3F2D601-369A-F549-37E9-8B68371C7AD1}"/>
          </ac:picMkLst>
        </pc:picChg>
        <pc:picChg chg="add mod">
          <ac:chgData name="Andre Gustavo Hochuli" userId="03e47721-5546-461c-8dc6-d9f4fc638cac" providerId="ADAL" clId="{62F446BE-EBDC-4F12-AA05-9F3C67105468}" dt="2022-09-09T00:14:27.431" v="514" actId="1076"/>
          <ac:picMkLst>
            <pc:docMk/>
            <pc:sldMk cId="0" sldId="320"/>
            <ac:picMk id="2052" creationId="{C924AD4C-7E3C-77CB-4B68-64EF7C235751}"/>
          </ac:picMkLst>
        </pc:picChg>
      </pc:sldChg>
      <pc:sldChg chg="del">
        <pc:chgData name="Andre Gustavo Hochuli" userId="03e47721-5546-461c-8dc6-d9f4fc638cac" providerId="ADAL" clId="{62F446BE-EBDC-4F12-AA05-9F3C67105468}" dt="2022-09-08T23:35:25.518" v="245" actId="47"/>
        <pc:sldMkLst>
          <pc:docMk/>
          <pc:sldMk cId="0" sldId="321"/>
        </pc:sldMkLst>
      </pc:sldChg>
      <pc:sldChg chg="addSp delSp modSp mod ord">
        <pc:chgData name="Andre Gustavo Hochuli" userId="03e47721-5546-461c-8dc6-d9f4fc638cac" providerId="ADAL" clId="{62F446BE-EBDC-4F12-AA05-9F3C67105468}" dt="2022-09-09T00:05:17.485" v="396" actId="20577"/>
        <pc:sldMkLst>
          <pc:docMk/>
          <pc:sldMk cId="0" sldId="322"/>
        </pc:sldMkLst>
        <pc:spChg chg="mod">
          <ac:chgData name="Andre Gustavo Hochuli" userId="03e47721-5546-461c-8dc6-d9f4fc638cac" providerId="ADAL" clId="{62F446BE-EBDC-4F12-AA05-9F3C67105468}" dt="2022-09-09T00:05:17.485" v="396" actId="20577"/>
          <ac:spMkLst>
            <pc:docMk/>
            <pc:sldMk cId="0" sldId="322"/>
            <ac:spMk id="461" creationId="{00000000-0000-0000-0000-000000000000}"/>
          </ac:spMkLst>
        </pc:spChg>
        <pc:spChg chg="mod">
          <ac:chgData name="Andre Gustavo Hochuli" userId="03e47721-5546-461c-8dc6-d9f4fc638cac" providerId="ADAL" clId="{62F446BE-EBDC-4F12-AA05-9F3C67105468}" dt="2022-09-08T23:23:04.252" v="128" actId="6549"/>
          <ac:spMkLst>
            <pc:docMk/>
            <pc:sldMk cId="0" sldId="322"/>
            <ac:spMk id="464" creationId="{00000000-0000-0000-0000-000000000000}"/>
          </ac:spMkLst>
        </pc:spChg>
        <pc:picChg chg="add del">
          <ac:chgData name="Andre Gustavo Hochuli" userId="03e47721-5546-461c-8dc6-d9f4fc638cac" providerId="ADAL" clId="{62F446BE-EBDC-4F12-AA05-9F3C67105468}" dt="2022-09-08T23:22:59.582" v="127" actId="478"/>
          <ac:picMkLst>
            <pc:docMk/>
            <pc:sldMk cId="0" sldId="322"/>
            <ac:picMk id="465" creationId="{00000000-0000-0000-0000-000000000000}"/>
          </ac:picMkLst>
        </pc:picChg>
        <pc:picChg chg="add mod">
          <ac:chgData name="Andre Gustavo Hochuli" userId="03e47721-5546-461c-8dc6-d9f4fc638cac" providerId="ADAL" clId="{62F446BE-EBDC-4F12-AA05-9F3C67105468}" dt="2022-09-08T23:25:08.536" v="135" actId="1076"/>
          <ac:picMkLst>
            <pc:docMk/>
            <pc:sldMk cId="0" sldId="322"/>
            <ac:picMk id="1026" creationId="{EF001AEA-965A-1B24-8EC1-3C56AA982382}"/>
          </ac:picMkLst>
        </pc:picChg>
      </pc:sldChg>
      <pc:sldChg chg="addSp delSp modSp mod">
        <pc:chgData name="Andre Gustavo Hochuli" userId="03e47721-5546-461c-8dc6-d9f4fc638cac" providerId="ADAL" clId="{62F446BE-EBDC-4F12-AA05-9F3C67105468}" dt="2022-09-09T00:14:47.786" v="518" actId="1076"/>
        <pc:sldMkLst>
          <pc:docMk/>
          <pc:sldMk cId="0" sldId="323"/>
        </pc:sldMkLst>
        <pc:picChg chg="add del">
          <ac:chgData name="Andre Gustavo Hochuli" userId="03e47721-5546-461c-8dc6-d9f4fc638cac" providerId="ADAL" clId="{62F446BE-EBDC-4F12-AA05-9F3C67105468}" dt="2022-09-08T23:44:30.492" v="262" actId="22"/>
          <ac:picMkLst>
            <pc:docMk/>
            <pc:sldMk cId="0" sldId="323"/>
            <ac:picMk id="3" creationId="{69A3B42C-49B6-042A-FCDF-EC57ED516315}"/>
          </ac:picMkLst>
        </pc:picChg>
        <pc:picChg chg="mod">
          <ac:chgData name="Andre Gustavo Hochuli" userId="03e47721-5546-461c-8dc6-d9f4fc638cac" providerId="ADAL" clId="{62F446BE-EBDC-4F12-AA05-9F3C67105468}" dt="2022-09-09T00:14:45.882" v="517" actId="1076"/>
          <ac:picMkLst>
            <pc:docMk/>
            <pc:sldMk cId="0" sldId="323"/>
            <ac:picMk id="471" creationId="{00000000-0000-0000-0000-000000000000}"/>
          </ac:picMkLst>
        </pc:picChg>
        <pc:picChg chg="mod">
          <ac:chgData name="Andre Gustavo Hochuli" userId="03e47721-5546-461c-8dc6-d9f4fc638cac" providerId="ADAL" clId="{62F446BE-EBDC-4F12-AA05-9F3C67105468}" dt="2022-09-09T00:14:47.786" v="518" actId="1076"/>
          <ac:picMkLst>
            <pc:docMk/>
            <pc:sldMk cId="0" sldId="323"/>
            <ac:picMk id="472" creationId="{00000000-0000-0000-0000-000000000000}"/>
          </ac:picMkLst>
        </pc:picChg>
      </pc:sldChg>
      <pc:sldChg chg="modSp mod">
        <pc:chgData name="Andre Gustavo Hochuli" userId="03e47721-5546-461c-8dc6-d9f4fc638cac" providerId="ADAL" clId="{62F446BE-EBDC-4F12-AA05-9F3C67105468}" dt="2022-09-09T15:14:31.804" v="838" actId="20577"/>
        <pc:sldMkLst>
          <pc:docMk/>
          <pc:sldMk cId="0" sldId="326"/>
        </pc:sldMkLst>
        <pc:spChg chg="mod">
          <ac:chgData name="Andre Gustavo Hochuli" userId="03e47721-5546-461c-8dc6-d9f4fc638cac" providerId="ADAL" clId="{62F446BE-EBDC-4F12-AA05-9F3C67105468}" dt="2022-09-09T15:14:31.804" v="838" actId="20577"/>
          <ac:spMkLst>
            <pc:docMk/>
            <pc:sldMk cId="0" sldId="326"/>
            <ac:spMk id="490" creationId="{00000000-0000-0000-0000-000000000000}"/>
          </ac:spMkLst>
        </pc:spChg>
      </pc:sldChg>
      <pc:sldChg chg="add del">
        <pc:chgData name="Andre Gustavo Hochuli" userId="03e47721-5546-461c-8dc6-d9f4fc638cac" providerId="ADAL" clId="{62F446BE-EBDC-4F12-AA05-9F3C67105468}" dt="2022-09-08T23:15:36.109" v="62"/>
        <pc:sldMkLst>
          <pc:docMk/>
          <pc:sldMk cId="851509967" sldId="327"/>
        </pc:sldMkLst>
      </pc:sldChg>
      <pc:sldChg chg="modSp add mod">
        <pc:chgData name="Andre Gustavo Hochuli" userId="03e47721-5546-461c-8dc6-d9f4fc638cac" providerId="ADAL" clId="{62F446BE-EBDC-4F12-AA05-9F3C67105468}" dt="2022-09-08T23:27:19.082" v="165" actId="20577"/>
        <pc:sldMkLst>
          <pc:docMk/>
          <pc:sldMk cId="2803128001" sldId="327"/>
        </pc:sldMkLst>
        <pc:spChg chg="mod">
          <ac:chgData name="Andre Gustavo Hochuli" userId="03e47721-5546-461c-8dc6-d9f4fc638cac" providerId="ADAL" clId="{62F446BE-EBDC-4F12-AA05-9F3C67105468}" dt="2022-09-08T23:27:19.082" v="165" actId="20577"/>
          <ac:spMkLst>
            <pc:docMk/>
            <pc:sldMk cId="2803128001" sldId="327"/>
            <ac:spMk id="431" creationId="{00000000-0000-0000-0000-000000000000}"/>
          </ac:spMkLst>
        </pc:sp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28"/>
        </pc:sldMkLst>
      </pc:sldChg>
      <pc:sldChg chg="add del">
        <pc:chgData name="Andre Gustavo Hochuli" userId="03e47721-5546-461c-8dc6-d9f4fc638cac" providerId="ADAL" clId="{62F446BE-EBDC-4F12-AA05-9F3C67105468}" dt="2022-09-08T23:35:26.521" v="246" actId="47"/>
        <pc:sldMkLst>
          <pc:docMk/>
          <pc:sldMk cId="3309528494" sldId="328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29"/>
        </pc:sldMkLst>
      </pc:sldChg>
      <pc:sldChg chg="add del">
        <pc:chgData name="Andre Gustavo Hochuli" userId="03e47721-5546-461c-8dc6-d9f4fc638cac" providerId="ADAL" clId="{62F446BE-EBDC-4F12-AA05-9F3C67105468}" dt="2022-09-08T23:35:27.123" v="247" actId="47"/>
        <pc:sldMkLst>
          <pc:docMk/>
          <pc:sldMk cId="2328997868" sldId="329"/>
        </pc:sldMkLst>
      </pc:sldChg>
      <pc:sldChg chg="addSp delSp modSp add mod ord">
        <pc:chgData name="Andre Gustavo Hochuli" userId="03e47721-5546-461c-8dc6-d9f4fc638cac" providerId="ADAL" clId="{62F446BE-EBDC-4F12-AA05-9F3C67105468}" dt="2022-09-08T23:50:58.736" v="291" actId="14100"/>
        <pc:sldMkLst>
          <pc:docMk/>
          <pc:sldMk cId="3386592655" sldId="330"/>
        </pc:sldMkLst>
        <pc:spChg chg="mod">
          <ac:chgData name="Andre Gustavo Hochuli" userId="03e47721-5546-461c-8dc6-d9f4fc638cac" providerId="ADAL" clId="{62F446BE-EBDC-4F12-AA05-9F3C67105468}" dt="2022-09-09T00:06:12.731" v="424" actId="20577"/>
          <ac:spMkLst>
            <pc:docMk/>
            <pc:sldMk cId="3386592655" sldId="330"/>
            <ac:spMk id="453" creationId="{00000000-0000-0000-0000-000000000000}"/>
          </ac:spMkLst>
        </pc:spChg>
        <pc:spChg chg="mod">
          <ac:chgData name="Andre Gustavo Hochuli" userId="03e47721-5546-461c-8dc6-d9f4fc638cac" providerId="ADAL" clId="{62F446BE-EBDC-4F12-AA05-9F3C67105468}" dt="2022-09-08T23:44:52.248" v="268" actId="5793"/>
          <ac:spMkLst>
            <pc:docMk/>
            <pc:sldMk cId="3386592655" sldId="330"/>
            <ac:spMk id="457" creationId="{00000000-0000-0000-0000-000000000000}"/>
          </ac:spMkLst>
        </pc:spChg>
        <pc:picChg chg="add del mod">
          <ac:chgData name="Andre Gustavo Hochuli" userId="03e47721-5546-461c-8dc6-d9f4fc638cac" providerId="ADAL" clId="{62F446BE-EBDC-4F12-AA05-9F3C67105468}" dt="2022-09-08T23:50:51.991" v="288" actId="478"/>
          <ac:picMkLst>
            <pc:docMk/>
            <pc:sldMk cId="3386592655" sldId="330"/>
            <ac:picMk id="3" creationId="{51780932-6A9C-C890-2246-78F9F3DD1D4D}"/>
          </ac:picMkLst>
        </pc:picChg>
        <pc:picChg chg="add mod">
          <ac:chgData name="Andre Gustavo Hochuli" userId="03e47721-5546-461c-8dc6-d9f4fc638cac" providerId="ADAL" clId="{62F446BE-EBDC-4F12-AA05-9F3C67105468}" dt="2022-09-09T00:09:01.970" v="437" actId="14100"/>
          <ac:picMkLst>
            <pc:docMk/>
            <pc:sldMk cId="3386592655" sldId="330"/>
            <ac:picMk id="3" creationId="{68179F20-87A0-CB5E-C510-0E9B1CAD5F37}"/>
          </ac:picMkLst>
        </pc:picChg>
        <pc:picChg chg="add del mod">
          <ac:chgData name="Andre Gustavo Hochuli" userId="03e47721-5546-461c-8dc6-d9f4fc638cac" providerId="ADAL" clId="{62F446BE-EBDC-4F12-AA05-9F3C67105468}" dt="2022-09-08T23:49:27.203" v="283" actId="478"/>
          <ac:picMkLst>
            <pc:docMk/>
            <pc:sldMk cId="3386592655" sldId="330"/>
            <ac:picMk id="5" creationId="{28DD6C96-44DC-CA29-38FB-0A3FD6DC9886}"/>
          </ac:picMkLst>
        </pc:picChg>
        <pc:picChg chg="add mod">
          <ac:chgData name="Andre Gustavo Hochuli" userId="03e47721-5546-461c-8dc6-d9f4fc638cac" providerId="ADAL" clId="{62F446BE-EBDC-4F12-AA05-9F3C67105468}" dt="2022-09-08T23:46:11.925" v="281" actId="1076"/>
          <ac:picMkLst>
            <pc:docMk/>
            <pc:sldMk cId="3386592655" sldId="330"/>
            <ac:picMk id="7" creationId="{AF7B2890-FDEB-8ACB-FFCE-C5A2A538853F}"/>
          </ac:picMkLst>
        </pc:picChg>
        <pc:picChg chg="add del mod modCrop">
          <ac:chgData name="Andre Gustavo Hochuli" userId="03e47721-5546-461c-8dc6-d9f4fc638cac" providerId="ADAL" clId="{62F446BE-EBDC-4F12-AA05-9F3C67105468}" dt="2022-09-08T23:44:01.322" v="258" actId="478"/>
          <ac:picMkLst>
            <pc:docMk/>
            <pc:sldMk cId="3386592655" sldId="330"/>
            <ac:picMk id="458" creationId="{00000000-0000-0000-0000-000000000000}"/>
          </ac:picMkLst>
        </pc:picChg>
        <pc:picChg chg="mod">
          <ac:chgData name="Andre Gustavo Hochuli" userId="03e47721-5546-461c-8dc6-d9f4fc638cac" providerId="ADAL" clId="{62F446BE-EBDC-4F12-AA05-9F3C67105468}" dt="2022-09-08T23:50:58.736" v="291" actId="14100"/>
          <ac:picMkLst>
            <pc:docMk/>
            <pc:sldMk cId="3386592655" sldId="330"/>
            <ac:picMk id="459" creationId="{00000000-0000-0000-0000-000000000000}"/>
          </ac:picMkLst>
        </pc:picChg>
        <pc:picChg chg="del mod">
          <ac:chgData name="Andre Gustavo Hochuli" userId="03e47721-5546-461c-8dc6-d9f4fc638cac" providerId="ADAL" clId="{62F446BE-EBDC-4F12-AA05-9F3C67105468}" dt="2022-09-08T23:46:08.822" v="279" actId="478"/>
          <ac:picMkLst>
            <pc:docMk/>
            <pc:sldMk cId="3386592655" sldId="330"/>
            <ac:picMk id="460" creationId="{00000000-0000-0000-0000-000000000000}"/>
          </ac:picMkLst>
        </pc:picChg>
      </pc:sldChg>
      <pc:sldChg chg="add del">
        <pc:chgData name="Andre Gustavo Hochuli" userId="03e47721-5546-461c-8dc6-d9f4fc638cac" providerId="ADAL" clId="{62F446BE-EBDC-4F12-AA05-9F3C67105468}" dt="2022-09-08T23:44:35.441" v="264"/>
        <pc:sldMkLst>
          <pc:docMk/>
          <pc:sldMk cId="1275410112" sldId="331"/>
        </pc:sldMkLst>
      </pc:sldChg>
      <pc:sldChg chg="addSp delSp modSp add del mod">
        <pc:chgData name="Andre Gustavo Hochuli" userId="03e47721-5546-461c-8dc6-d9f4fc638cac" providerId="ADAL" clId="{62F446BE-EBDC-4F12-AA05-9F3C67105468}" dt="2022-09-08T23:44:11.439" v="260" actId="47"/>
        <pc:sldMkLst>
          <pc:docMk/>
          <pc:sldMk cId="2905903337" sldId="331"/>
        </pc:sldMkLst>
        <pc:picChg chg="del mod modCrop">
          <ac:chgData name="Andre Gustavo Hochuli" userId="03e47721-5546-461c-8dc6-d9f4fc638cac" providerId="ADAL" clId="{62F446BE-EBDC-4F12-AA05-9F3C67105468}" dt="2022-09-08T23:44:02.757" v="259" actId="478"/>
          <ac:picMkLst>
            <pc:docMk/>
            <pc:sldMk cId="2905903337" sldId="331"/>
            <ac:picMk id="458" creationId="{00000000-0000-0000-0000-000000000000}"/>
          </ac:picMkLst>
        </pc:picChg>
        <pc:cxnChg chg="add mod">
          <ac:chgData name="Andre Gustavo Hochuli" userId="03e47721-5546-461c-8dc6-d9f4fc638cac" providerId="ADAL" clId="{62F446BE-EBDC-4F12-AA05-9F3C67105468}" dt="2022-09-08T23:41:50.206" v="255" actId="13822"/>
          <ac:cxnSpMkLst>
            <pc:docMk/>
            <pc:sldMk cId="2905903337" sldId="331"/>
            <ac:cxnSpMk id="3" creationId="{608B13CB-A671-223F-CE7E-7A3C9C38979B}"/>
          </ac:cxnSpMkLst>
        </pc:cxnChg>
      </pc:sldChg>
      <pc:sldChg chg="del">
        <pc:chgData name="Andre Gustavo Hochuli" userId="03e47721-5546-461c-8dc6-d9f4fc638cac" providerId="ADAL" clId="{62F446BE-EBDC-4F12-AA05-9F3C67105468}" dt="2022-09-08T23:57:18.983" v="334" actId="47"/>
        <pc:sldMkLst>
          <pc:docMk/>
          <pc:sldMk cId="3448465414" sldId="331"/>
        </pc:sldMkLst>
        <pc:picChg chg="mod">
          <ac:chgData name="Andre Gustavo Hochuli" userId="03e47721-5546-461c-8dc6-d9f4fc638cac" providerId="ADAL" clId="{62F446BE-EBDC-4F12-AA05-9F3C67105468}" dt="2022-09-08T23:50:35.327" v="286" actId="1076"/>
          <ac:picMkLst>
            <pc:docMk/>
            <pc:sldMk cId="3448465414" sldId="331"/>
            <ac:picMk id="3" creationId="{51780932-6A9C-C890-2246-78F9F3DD1D4D}"/>
          </ac:picMkLst>
        </pc:picChg>
        <pc:picChg chg="mod">
          <ac:chgData name="Andre Gustavo Hochuli" userId="03e47721-5546-461c-8dc6-d9f4fc638cac" providerId="ADAL" clId="{62F446BE-EBDC-4F12-AA05-9F3C67105468}" dt="2022-09-08T23:50:32.414" v="285" actId="14100"/>
          <ac:picMkLst>
            <pc:docMk/>
            <pc:sldMk cId="3448465414" sldId="331"/>
            <ac:picMk id="459" creationId="{00000000-0000-0000-0000-000000000000}"/>
          </ac:picMkLst>
        </pc:picChg>
      </pc:sldChg>
      <pc:sldChg chg="add del">
        <pc:chgData name="Andre Gustavo Hochuli" userId="03e47721-5546-461c-8dc6-d9f4fc638cac" providerId="ADAL" clId="{62F446BE-EBDC-4F12-AA05-9F3C67105468}" dt="2022-09-08T23:34:26.807" v="235"/>
        <pc:sldMkLst>
          <pc:docMk/>
          <pc:sldMk cId="3613033008" sldId="331"/>
        </pc:sldMkLst>
      </pc:sldChg>
      <pc:sldChg chg="addSp modSp add del mod">
        <pc:chgData name="Andre Gustavo Hochuli" userId="03e47721-5546-461c-8dc6-d9f4fc638cac" providerId="ADAL" clId="{62F446BE-EBDC-4F12-AA05-9F3C67105468}" dt="2022-09-08T23:44:11.439" v="260" actId="47"/>
        <pc:sldMkLst>
          <pc:docMk/>
          <pc:sldMk cId="2691337645" sldId="332"/>
        </pc:sldMkLst>
        <pc:picChg chg="mod modCrop">
          <ac:chgData name="Andre Gustavo Hochuli" userId="03e47721-5546-461c-8dc6-d9f4fc638cac" providerId="ADAL" clId="{62F446BE-EBDC-4F12-AA05-9F3C67105468}" dt="2022-09-08T23:35:38.982" v="249" actId="732"/>
          <ac:picMkLst>
            <pc:docMk/>
            <pc:sldMk cId="2691337645" sldId="332"/>
            <ac:picMk id="458" creationId="{00000000-0000-0000-0000-000000000000}"/>
          </ac:picMkLst>
        </pc:picChg>
        <pc:cxnChg chg="add mod">
          <ac:chgData name="Andre Gustavo Hochuli" userId="03e47721-5546-461c-8dc6-d9f4fc638cac" providerId="ADAL" clId="{62F446BE-EBDC-4F12-AA05-9F3C67105468}" dt="2022-09-08T23:42:06.519" v="257" actId="1076"/>
          <ac:cxnSpMkLst>
            <pc:docMk/>
            <pc:sldMk cId="2691337645" sldId="332"/>
            <ac:cxnSpMk id="10" creationId="{961EF356-6810-EDE3-D7C5-2E6400279AF0}"/>
          </ac:cxnSpMkLst>
        </pc:cxnChg>
      </pc:sldChg>
      <pc:sldChg chg="addSp delSp modSp add mod">
        <pc:chgData name="Andre Gustavo Hochuli" userId="03e47721-5546-461c-8dc6-d9f4fc638cac" providerId="ADAL" clId="{62F446BE-EBDC-4F12-AA05-9F3C67105468}" dt="2022-09-08T23:52:31.500" v="300" actId="1076"/>
        <pc:sldMkLst>
          <pc:docMk/>
          <pc:sldMk cId="3576865521" sldId="332"/>
        </pc:sldMkLst>
        <pc:spChg chg="del">
          <ac:chgData name="Andre Gustavo Hochuli" userId="03e47721-5546-461c-8dc6-d9f4fc638cac" providerId="ADAL" clId="{62F446BE-EBDC-4F12-AA05-9F3C67105468}" dt="2022-09-08T23:54:42.678" v="304" actId="478"/>
          <ac:spMkLst>
            <pc:docMk/>
            <pc:sldMk cId="3576865521" sldId="332"/>
            <ac:spMk id="456" creationId="{00000000-0000-0000-0000-000000000000}"/>
          </ac:spMkLst>
        </pc:spChg>
        <pc:spChg chg="mod">
          <ac:chgData name="Andre Gustavo Hochuli" userId="03e47721-5546-461c-8dc6-d9f4fc638cac" providerId="ADAL" clId="{62F446BE-EBDC-4F12-AA05-9F3C67105468}" dt="2022-09-08T23:51:03.910" v="292" actId="6549"/>
          <ac:spMkLst>
            <pc:docMk/>
            <pc:sldMk cId="3576865521" sldId="332"/>
            <ac:spMk id="457" creationId="{00000000-0000-0000-0000-000000000000}"/>
          </ac:spMkLst>
        </pc:spChg>
        <pc:picChg chg="del mod">
          <ac:chgData name="Andre Gustavo Hochuli" userId="03e47721-5546-461c-8dc6-d9f4fc638cac" providerId="ADAL" clId="{62F446BE-EBDC-4F12-AA05-9F3C67105468}" dt="2022-09-08T23:51:13.518" v="295" actId="478"/>
          <ac:picMkLst>
            <pc:docMk/>
            <pc:sldMk cId="3576865521" sldId="332"/>
            <ac:picMk id="3" creationId="{51780932-6A9C-C890-2246-78F9F3DD1D4D}"/>
          </ac:picMkLst>
        </pc:picChg>
        <pc:picChg chg="add mod">
          <ac:chgData name="Andre Gustavo Hochuli" userId="03e47721-5546-461c-8dc6-d9f4fc638cac" providerId="ADAL" clId="{62F446BE-EBDC-4F12-AA05-9F3C67105468}" dt="2022-09-08T23:54:47.464" v="306" actId="1076"/>
          <ac:picMkLst>
            <pc:docMk/>
            <pc:sldMk cId="3576865521" sldId="332"/>
            <ac:picMk id="3" creationId="{793B5105-EFDB-4DC2-3E08-36538E2DFA47}"/>
          </ac:picMkLst>
        </pc:picChg>
        <pc:picChg chg="add del mod">
          <ac:chgData name="Andre Gustavo Hochuli" userId="03e47721-5546-461c-8dc6-d9f4fc638cac" providerId="ADAL" clId="{62F446BE-EBDC-4F12-AA05-9F3C67105468}" dt="2022-09-08T23:52:19.099" v="298" actId="478"/>
          <ac:picMkLst>
            <pc:docMk/>
            <pc:sldMk cId="3576865521" sldId="332"/>
            <ac:picMk id="4" creationId="{3FC8311B-FDB4-FF27-5B29-B06AB80E9595}"/>
          </ac:picMkLst>
        </pc:picChg>
        <pc:picChg chg="add mod">
          <ac:chgData name="Andre Gustavo Hochuli" userId="03e47721-5546-461c-8dc6-d9f4fc638cac" providerId="ADAL" clId="{62F446BE-EBDC-4F12-AA05-9F3C67105468}" dt="2022-09-08T23:52:31.500" v="300" actId="1076"/>
          <ac:picMkLst>
            <pc:docMk/>
            <pc:sldMk cId="3576865521" sldId="332"/>
            <ac:picMk id="6" creationId="{34263718-BF46-46EA-BE32-2E0878432089}"/>
          </ac:picMkLst>
        </pc:picChg>
        <pc:picChg chg="add del mod">
          <ac:chgData name="Andre Gustavo Hochuli" userId="03e47721-5546-461c-8dc6-d9f4fc638cac" providerId="ADAL" clId="{62F446BE-EBDC-4F12-AA05-9F3C67105468}" dt="2022-09-08T23:56:45.744" v="327"/>
          <ac:picMkLst>
            <pc:docMk/>
            <pc:sldMk cId="3576865521" sldId="332"/>
            <ac:picMk id="12" creationId="{B2A406BC-60C3-E4DA-CCA1-1ADC1F462418}"/>
          </ac:picMkLst>
        </pc:picChg>
      </pc:sldChg>
      <pc:sldChg chg="addSp delSp modSp del mod">
        <pc:chgData name="Andre Gustavo Hochuli" userId="03e47721-5546-461c-8dc6-d9f4fc638cac" providerId="ADAL" clId="{62F446BE-EBDC-4F12-AA05-9F3C67105468}" dt="2022-09-08T23:57:10.984" v="333" actId="47"/>
        <pc:sldMkLst>
          <pc:docMk/>
          <pc:sldMk cId="1863181538" sldId="333"/>
        </pc:sldMkLst>
        <pc:spChg chg="mod">
          <ac:chgData name="Andre Gustavo Hochuli" userId="03e47721-5546-461c-8dc6-d9f4fc638cac" providerId="ADAL" clId="{62F446BE-EBDC-4F12-AA05-9F3C67105468}" dt="2022-09-08T23:57:06.554" v="332" actId="20577"/>
          <ac:spMkLst>
            <pc:docMk/>
            <pc:sldMk cId="1863181538" sldId="333"/>
            <ac:spMk id="457" creationId="{00000000-0000-0000-0000-000000000000}"/>
          </ac:spMkLst>
        </pc:spChg>
        <pc:picChg chg="add del mod">
          <ac:chgData name="Andre Gustavo Hochuli" userId="03e47721-5546-461c-8dc6-d9f4fc638cac" providerId="ADAL" clId="{62F446BE-EBDC-4F12-AA05-9F3C67105468}" dt="2022-09-08T23:56:32.988" v="323" actId="21"/>
          <ac:picMkLst>
            <pc:docMk/>
            <pc:sldMk cId="1863181538" sldId="333"/>
            <ac:picMk id="3" creationId="{F938937D-56E0-4E05-C736-C0D22AEC0E52}"/>
          </ac:picMkLst>
        </pc:picChg>
        <pc:picChg chg="del mod">
          <ac:chgData name="Andre Gustavo Hochuli" userId="03e47721-5546-461c-8dc6-d9f4fc638cac" providerId="ADAL" clId="{62F446BE-EBDC-4F12-AA05-9F3C67105468}" dt="2022-09-08T23:57:04.763" v="331" actId="478"/>
          <ac:picMkLst>
            <pc:docMk/>
            <pc:sldMk cId="1863181538" sldId="333"/>
            <ac:picMk id="6" creationId="{34263718-BF46-46EA-BE32-2E0878432089}"/>
          </ac:picMkLst>
        </pc:picChg>
        <pc:picChg chg="add del mod">
          <ac:chgData name="Andre Gustavo Hochuli" userId="03e47721-5546-461c-8dc6-d9f4fc638cac" providerId="ADAL" clId="{62F446BE-EBDC-4F12-AA05-9F3C67105468}" dt="2022-09-08T23:56:56.704" v="329"/>
          <ac:picMkLst>
            <pc:docMk/>
            <pc:sldMk cId="1863181538" sldId="333"/>
            <ac:picMk id="12" creationId="{6AE6E748-1D33-3467-024B-A0996391BE48}"/>
          </ac:picMkLst>
        </pc:picChg>
        <pc:picChg chg="add mod">
          <ac:chgData name="Andre Gustavo Hochuli" userId="03e47721-5546-461c-8dc6-d9f4fc638cac" providerId="ADAL" clId="{62F446BE-EBDC-4F12-AA05-9F3C67105468}" dt="2022-09-08T23:56:57.920" v="330"/>
          <ac:picMkLst>
            <pc:docMk/>
            <pc:sldMk cId="1863181538" sldId="333"/>
            <ac:picMk id="13" creationId="{6E1C503A-56E1-5208-D747-70879B1CA7B5}"/>
          </ac:picMkLst>
        </pc:picChg>
        <pc:picChg chg="mod ord">
          <ac:chgData name="Andre Gustavo Hochuli" userId="03e47721-5546-461c-8dc6-d9f4fc638cac" providerId="ADAL" clId="{62F446BE-EBDC-4F12-AA05-9F3C67105468}" dt="2022-09-08T23:55:27.218" v="313" actId="167"/>
          <ac:picMkLst>
            <pc:docMk/>
            <pc:sldMk cId="1863181538" sldId="333"/>
            <ac:picMk id="459" creationId="{00000000-0000-0000-0000-000000000000}"/>
          </ac:picMkLst>
        </pc:picChg>
      </pc:sldChg>
      <pc:sldChg chg="modSp add del mod">
        <pc:chgData name="Andre Gustavo Hochuli" userId="03e47721-5546-461c-8dc6-d9f4fc638cac" providerId="ADAL" clId="{62F446BE-EBDC-4F12-AA05-9F3C67105468}" dt="2022-09-08T23:44:11.439" v="260" actId="47"/>
        <pc:sldMkLst>
          <pc:docMk/>
          <pc:sldMk cId="3962816911" sldId="333"/>
        </pc:sldMkLst>
        <pc:picChg chg="mod modCrop">
          <ac:chgData name="Andre Gustavo Hochuli" userId="03e47721-5546-461c-8dc6-d9f4fc638cac" providerId="ADAL" clId="{62F446BE-EBDC-4F12-AA05-9F3C67105468}" dt="2022-09-08T23:35:47.263" v="251" actId="732"/>
          <ac:picMkLst>
            <pc:docMk/>
            <pc:sldMk cId="3962816911" sldId="333"/>
            <ac:picMk id="458" creationId="{00000000-0000-0000-0000-000000000000}"/>
          </ac:picMkLst>
        </pc:picChg>
      </pc:sldChg>
      <pc:sldChg chg="modSp add del mod">
        <pc:chgData name="Andre Gustavo Hochuli" userId="03e47721-5546-461c-8dc6-d9f4fc638cac" providerId="ADAL" clId="{62F446BE-EBDC-4F12-AA05-9F3C67105468}" dt="2022-09-08T23:44:11.439" v="260" actId="47"/>
        <pc:sldMkLst>
          <pc:docMk/>
          <pc:sldMk cId="2703980650" sldId="334"/>
        </pc:sldMkLst>
        <pc:picChg chg="mod modCrop">
          <ac:chgData name="Andre Gustavo Hochuli" userId="03e47721-5546-461c-8dc6-d9f4fc638cac" providerId="ADAL" clId="{62F446BE-EBDC-4F12-AA05-9F3C67105468}" dt="2022-09-08T23:36:27.396" v="253" actId="732"/>
          <ac:picMkLst>
            <pc:docMk/>
            <pc:sldMk cId="2703980650" sldId="334"/>
            <ac:picMk id="458" creationId="{00000000-0000-0000-0000-000000000000}"/>
          </ac:picMkLst>
        </pc:picChg>
      </pc:sldChg>
      <pc:sldChg chg="addSp modSp add mod">
        <pc:chgData name="Andre Gustavo Hochuli" userId="03e47721-5546-461c-8dc6-d9f4fc638cac" providerId="ADAL" clId="{62F446BE-EBDC-4F12-AA05-9F3C67105468}" dt="2022-09-08T23:57:29.386" v="335" actId="14100"/>
        <pc:sldMkLst>
          <pc:docMk/>
          <pc:sldMk cId="2790820717" sldId="334"/>
        </pc:sldMkLst>
        <pc:spChg chg="mod">
          <ac:chgData name="Andre Gustavo Hochuli" userId="03e47721-5546-461c-8dc6-d9f4fc638cac" providerId="ADAL" clId="{62F446BE-EBDC-4F12-AA05-9F3C67105468}" dt="2022-09-08T23:56:13.253" v="317" actId="20577"/>
          <ac:spMkLst>
            <pc:docMk/>
            <pc:sldMk cId="2790820717" sldId="334"/>
            <ac:spMk id="457" creationId="{00000000-0000-0000-0000-000000000000}"/>
          </ac:spMkLst>
        </pc:spChg>
        <pc:picChg chg="add mod">
          <ac:chgData name="Andre Gustavo Hochuli" userId="03e47721-5546-461c-8dc6-d9f4fc638cac" providerId="ADAL" clId="{62F446BE-EBDC-4F12-AA05-9F3C67105468}" dt="2022-09-08T23:57:29.386" v="335" actId="14100"/>
          <ac:picMkLst>
            <pc:docMk/>
            <pc:sldMk cId="2790820717" sldId="334"/>
            <ac:picMk id="4" creationId="{A85E8616-1B42-523A-7201-55B0FB1965A1}"/>
          </ac:picMkLst>
        </pc:pic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2790820717" sldId="334"/>
        </pc:sldMkLst>
      </pc:sldChg>
      <pc:sldChg chg="add del">
        <pc:chgData name="Andre Gustavo Hochuli" userId="03e47721-5546-461c-8dc6-d9f4fc638cac" providerId="ADAL" clId="{62F446BE-EBDC-4F12-AA05-9F3C67105468}" dt="2022-09-08T23:53:03.822" v="303"/>
        <pc:sldMkLst>
          <pc:docMk/>
          <pc:sldMk cId="3405496057" sldId="334"/>
        </pc:sldMkLst>
      </pc:sldChg>
      <pc:sldChg chg="addSp delSp modSp add mod">
        <pc:chgData name="Andre Gustavo Hochuli" userId="03e47721-5546-461c-8dc6-d9f4fc638cac" providerId="ADAL" clId="{62F446BE-EBDC-4F12-AA05-9F3C67105468}" dt="2022-09-09T00:00:16.195" v="381" actId="478"/>
        <pc:sldMkLst>
          <pc:docMk/>
          <pc:sldMk cId="989197261" sldId="335"/>
        </pc:sldMkLst>
        <pc:picChg chg="del">
          <ac:chgData name="Andre Gustavo Hochuli" userId="03e47721-5546-461c-8dc6-d9f4fc638cac" providerId="ADAL" clId="{62F446BE-EBDC-4F12-AA05-9F3C67105468}" dt="2022-09-09T00:00:16.195" v="381" actId="478"/>
          <ac:picMkLst>
            <pc:docMk/>
            <pc:sldMk cId="989197261" sldId="335"/>
            <ac:picMk id="3" creationId="{793B5105-EFDB-4DC2-3E08-36538E2DFA47}"/>
          </ac:picMkLst>
        </pc:picChg>
        <pc:picChg chg="del">
          <ac:chgData name="Andre Gustavo Hochuli" userId="03e47721-5546-461c-8dc6-d9f4fc638cac" providerId="ADAL" clId="{62F446BE-EBDC-4F12-AA05-9F3C67105468}" dt="2022-09-08T23:58:45.459" v="369" actId="478"/>
          <ac:picMkLst>
            <pc:docMk/>
            <pc:sldMk cId="989197261" sldId="335"/>
            <ac:picMk id="4" creationId="{A85E8616-1B42-523A-7201-55B0FB1965A1}"/>
          </ac:picMkLst>
        </pc:picChg>
        <pc:picChg chg="add mod">
          <ac:chgData name="Andre Gustavo Hochuli" userId="03e47721-5546-461c-8dc6-d9f4fc638cac" providerId="ADAL" clId="{62F446BE-EBDC-4F12-AA05-9F3C67105468}" dt="2022-09-08T23:58:43.381" v="368" actId="1076"/>
          <ac:picMkLst>
            <pc:docMk/>
            <pc:sldMk cId="989197261" sldId="335"/>
            <ac:picMk id="5" creationId="{B82810B5-FA5A-350C-9C9A-1E6F14EF1018}"/>
          </ac:picMkLst>
        </pc:pic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989197261" sldId="335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36"/>
        </pc:sldMkLst>
      </pc:sldChg>
      <pc:sldChg chg="delSp add del mod">
        <pc:chgData name="Andre Gustavo Hochuli" userId="03e47721-5546-461c-8dc6-d9f4fc638cac" providerId="ADAL" clId="{62F446BE-EBDC-4F12-AA05-9F3C67105468}" dt="2022-09-08T23:59:45.725" v="371" actId="47"/>
        <pc:sldMkLst>
          <pc:docMk/>
          <pc:sldMk cId="249436426" sldId="336"/>
        </pc:sldMkLst>
        <pc:picChg chg="del">
          <ac:chgData name="Andre Gustavo Hochuli" userId="03e47721-5546-461c-8dc6-d9f4fc638cac" providerId="ADAL" clId="{62F446BE-EBDC-4F12-AA05-9F3C67105468}" dt="2022-09-08T23:59:02.263" v="370" actId="478"/>
          <ac:picMkLst>
            <pc:docMk/>
            <pc:sldMk cId="249436426" sldId="336"/>
            <ac:picMk id="4" creationId="{A85E8616-1B42-523A-7201-55B0FB1965A1}"/>
          </ac:picMkLst>
        </pc:pic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3444820420" sldId="337"/>
        </pc:sldMkLst>
      </pc:sldChg>
      <pc:sldChg chg="addSp delSp modSp add mod">
        <pc:chgData name="Andre Gustavo Hochuli" userId="03e47721-5546-461c-8dc6-d9f4fc638cac" providerId="ADAL" clId="{62F446BE-EBDC-4F12-AA05-9F3C67105468}" dt="2022-09-09T00:00:27.743" v="382" actId="14100"/>
        <pc:sldMkLst>
          <pc:docMk/>
          <pc:sldMk cId="3444820420" sldId="337"/>
        </pc:sldMkLst>
        <pc:picChg chg="del">
          <ac:chgData name="Andre Gustavo Hochuli" userId="03e47721-5546-461c-8dc6-d9f4fc638cac" providerId="ADAL" clId="{62F446BE-EBDC-4F12-AA05-9F3C67105468}" dt="2022-09-08T23:59:54.970" v="375" actId="478"/>
          <ac:picMkLst>
            <pc:docMk/>
            <pc:sldMk cId="3444820420" sldId="337"/>
            <ac:picMk id="3" creationId="{793B5105-EFDB-4DC2-3E08-36538E2DFA47}"/>
          </ac:picMkLst>
        </pc:picChg>
        <pc:picChg chg="del">
          <ac:chgData name="Andre Gustavo Hochuli" userId="03e47721-5546-461c-8dc6-d9f4fc638cac" providerId="ADAL" clId="{62F446BE-EBDC-4F12-AA05-9F3C67105468}" dt="2022-09-08T23:59:52.765" v="373" actId="478"/>
          <ac:picMkLst>
            <pc:docMk/>
            <pc:sldMk cId="3444820420" sldId="337"/>
            <ac:picMk id="4" creationId="{A85E8616-1B42-523A-7201-55B0FB1965A1}"/>
          </ac:picMkLst>
        </pc:picChg>
        <pc:picChg chg="add mod">
          <ac:chgData name="Andre Gustavo Hochuli" userId="03e47721-5546-461c-8dc6-d9f4fc638cac" providerId="ADAL" clId="{62F446BE-EBDC-4F12-AA05-9F3C67105468}" dt="2022-09-09T00:00:27.743" v="382" actId="14100"/>
          <ac:picMkLst>
            <pc:docMk/>
            <pc:sldMk cId="3444820420" sldId="337"/>
            <ac:picMk id="5" creationId="{3BE45F92-D96C-11A9-F970-30A4A6560CCF}"/>
          </ac:picMkLst>
        </pc:picChg>
      </pc:sldChg>
      <pc:sldChg chg="add del">
        <pc:chgData name="Andre Gustavo Hochuli" userId="03e47721-5546-461c-8dc6-d9f4fc638cac" providerId="ADAL" clId="{62F446BE-EBDC-4F12-AA05-9F3C67105468}" dt="2022-09-08T23:59:48.183" v="372" actId="47"/>
        <pc:sldMkLst>
          <pc:docMk/>
          <pc:sldMk cId="1818485873" sldId="338"/>
        </pc:sldMkLst>
      </pc:sldChg>
      <pc:sldChg chg="addSp modSp add del mod">
        <pc:chgData name="Andre Gustavo Hochuli" userId="03e47721-5546-461c-8dc6-d9f4fc638cac" providerId="ADAL" clId="{62F446BE-EBDC-4F12-AA05-9F3C67105468}" dt="2022-09-09T00:01:26.006" v="386" actId="14100"/>
        <pc:sldMkLst>
          <pc:docMk/>
          <pc:sldMk cId="3956560427" sldId="338"/>
        </pc:sldMkLst>
        <pc:picChg chg="add mod">
          <ac:chgData name="Andre Gustavo Hochuli" userId="03e47721-5546-461c-8dc6-d9f4fc638cac" providerId="ADAL" clId="{62F446BE-EBDC-4F12-AA05-9F3C67105468}" dt="2022-09-09T00:01:26.006" v="386" actId="14100"/>
          <ac:picMkLst>
            <pc:docMk/>
            <pc:sldMk cId="3956560427" sldId="338"/>
            <ac:picMk id="3" creationId="{E0DB37A6-2FD8-5DEF-7E4D-9163B928CAB1}"/>
          </ac:picMkLst>
        </pc:picChg>
      </pc:sldChg>
      <pc:sldChg chg="addSp delSp modSp add del mod">
        <pc:chgData name="Andre Gustavo Hochuli" userId="03e47721-5546-461c-8dc6-d9f4fc638cac" providerId="ADAL" clId="{62F446BE-EBDC-4F12-AA05-9F3C67105468}" dt="2022-09-09T00:04:57.815" v="394" actId="14100"/>
        <pc:sldMkLst>
          <pc:docMk/>
          <pc:sldMk cId="3765707707" sldId="339"/>
        </pc:sldMkLst>
        <pc:picChg chg="del">
          <ac:chgData name="Andre Gustavo Hochuli" userId="03e47721-5546-461c-8dc6-d9f4fc638cac" providerId="ADAL" clId="{62F446BE-EBDC-4F12-AA05-9F3C67105468}" dt="2022-09-09T00:02:26.039" v="388" actId="478"/>
          <ac:picMkLst>
            <pc:docMk/>
            <pc:sldMk cId="3765707707" sldId="339"/>
            <ac:picMk id="3" creationId="{E0DB37A6-2FD8-5DEF-7E4D-9163B928CAB1}"/>
          </ac:picMkLst>
        </pc:picChg>
        <pc:picChg chg="add mod">
          <ac:chgData name="Andre Gustavo Hochuli" userId="03e47721-5546-461c-8dc6-d9f4fc638cac" providerId="ADAL" clId="{62F446BE-EBDC-4F12-AA05-9F3C67105468}" dt="2022-09-09T00:02:33.761" v="392" actId="14100"/>
          <ac:picMkLst>
            <pc:docMk/>
            <pc:sldMk cId="3765707707" sldId="339"/>
            <ac:picMk id="4" creationId="{EBDF124C-75BE-0776-6B89-A621A853E973}"/>
          </ac:picMkLst>
        </pc:picChg>
        <pc:picChg chg="del">
          <ac:chgData name="Andre Gustavo Hochuli" userId="03e47721-5546-461c-8dc6-d9f4fc638cac" providerId="ADAL" clId="{62F446BE-EBDC-4F12-AA05-9F3C67105468}" dt="2022-09-09T00:02:28.163" v="389" actId="478"/>
          <ac:picMkLst>
            <pc:docMk/>
            <pc:sldMk cId="3765707707" sldId="339"/>
            <ac:picMk id="5" creationId="{3BE45F92-D96C-11A9-F970-30A4A6560CCF}"/>
          </ac:picMkLst>
        </pc:picChg>
        <pc:picChg chg="mod">
          <ac:chgData name="Andre Gustavo Hochuli" userId="03e47721-5546-461c-8dc6-d9f4fc638cac" providerId="ADAL" clId="{62F446BE-EBDC-4F12-AA05-9F3C67105468}" dt="2022-09-09T00:04:57.815" v="394" actId="14100"/>
          <ac:picMkLst>
            <pc:docMk/>
            <pc:sldMk cId="3765707707" sldId="339"/>
            <ac:picMk id="459" creationId="{00000000-0000-0000-0000-000000000000}"/>
          </ac:picMkLst>
        </pc:pic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2210906885" sldId="340"/>
        </pc:sldMkLst>
      </pc:sldChg>
      <pc:sldChg chg="modSp add mod">
        <pc:chgData name="Andre Gustavo Hochuli" userId="03e47721-5546-461c-8dc6-d9f4fc638cac" providerId="ADAL" clId="{62F446BE-EBDC-4F12-AA05-9F3C67105468}" dt="2022-09-09T00:14:01.666" v="510" actId="20577"/>
        <pc:sldMkLst>
          <pc:docMk/>
          <pc:sldMk cId="2210906885" sldId="340"/>
        </pc:sldMkLst>
        <pc:spChg chg="mod">
          <ac:chgData name="Andre Gustavo Hochuli" userId="03e47721-5546-461c-8dc6-d9f4fc638cac" providerId="ADAL" clId="{62F446BE-EBDC-4F12-AA05-9F3C67105468}" dt="2022-09-09T00:14:01.666" v="510" actId="20577"/>
          <ac:spMkLst>
            <pc:docMk/>
            <pc:sldMk cId="2210906885" sldId="340"/>
            <ac:spMk id="431" creationId="{00000000-0000-0000-0000-000000000000}"/>
          </ac:spMkLst>
        </pc:sp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1"/>
        </pc:sldMkLst>
      </pc:sldChg>
      <pc:sldChg chg="addSp delSp modSp add del mod">
        <pc:chgData name="Andre Gustavo Hochuli" userId="03e47721-5546-461c-8dc6-d9f4fc638cac" providerId="ADAL" clId="{62F446BE-EBDC-4F12-AA05-9F3C67105468}" dt="2022-09-09T15:15:08.869" v="857" actId="20577"/>
        <pc:sldMkLst>
          <pc:docMk/>
          <pc:sldMk cId="189342458" sldId="341"/>
        </pc:sldMkLst>
        <pc:spChg chg="add mod">
          <ac:chgData name="Andre Gustavo Hochuli" userId="03e47721-5546-461c-8dc6-d9f4fc638cac" providerId="ADAL" clId="{62F446BE-EBDC-4F12-AA05-9F3C67105468}" dt="2022-09-09T15:15:08.869" v="857" actId="20577"/>
          <ac:spMkLst>
            <pc:docMk/>
            <pc:sldMk cId="189342458" sldId="341"/>
            <ac:spMk id="8" creationId="{69713DDD-784B-5B85-1118-3344AE158167}"/>
          </ac:spMkLst>
        </pc:spChg>
        <pc:spChg chg="mod">
          <ac:chgData name="Andre Gustavo Hochuli" userId="03e47721-5546-461c-8dc6-d9f4fc638cac" providerId="ADAL" clId="{62F446BE-EBDC-4F12-AA05-9F3C67105468}" dt="2022-09-09T15:14:33.188" v="848" actId="20577"/>
          <ac:spMkLst>
            <pc:docMk/>
            <pc:sldMk cId="189342458" sldId="341"/>
            <ac:spMk id="479" creationId="{00000000-0000-0000-0000-000000000000}"/>
          </ac:spMkLst>
        </pc:spChg>
        <pc:picChg chg="add del">
          <ac:chgData name="Andre Gustavo Hochuli" userId="03e47721-5546-461c-8dc6-d9f4fc638cac" providerId="ADAL" clId="{62F446BE-EBDC-4F12-AA05-9F3C67105468}" dt="2022-09-09T15:14:33.335" v="849" actId="478"/>
          <ac:picMkLst>
            <pc:docMk/>
            <pc:sldMk cId="189342458" sldId="341"/>
            <ac:picMk id="484" creationId="{00000000-0000-0000-0000-000000000000}"/>
          </ac:picMkLst>
        </pc:picChg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2"/>
        </pc:sldMkLst>
      </pc:sldChg>
      <pc:sldChg chg="add del">
        <pc:chgData name="Andre Gustavo Hochuli" userId="03e47721-5546-461c-8dc6-d9f4fc638cac" providerId="ADAL" clId="{62F446BE-EBDC-4F12-AA05-9F3C67105468}" dt="2022-09-09T15:14:38.898" v="851" actId="47"/>
        <pc:sldMkLst>
          <pc:docMk/>
          <pc:sldMk cId="2528253062" sldId="342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3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4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5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6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7"/>
        </pc:sldMkLst>
      </pc:sldChg>
      <pc:sldChg chg="del">
        <pc:chgData name="Andre Gustavo Hochuli" userId="03e47721-5546-461c-8dc6-d9f4fc638cac" providerId="ADAL" clId="{62F446BE-EBDC-4F12-AA05-9F3C67105468}" dt="2022-09-08T22:17:35.721" v="6" actId="47"/>
        <pc:sldMkLst>
          <pc:docMk/>
          <pc:sldMk cId="0" sldId="348"/>
        </pc:sldMkLst>
      </pc:sldChg>
      <pc:sldMasterChg chg="del delSldLayout">
        <pc:chgData name="Andre Gustavo Hochuli" userId="03e47721-5546-461c-8dc6-d9f4fc638cac" providerId="ADAL" clId="{62F446BE-EBDC-4F12-AA05-9F3C67105468}" dt="2022-09-08T22:17:14.526" v="0" actId="47"/>
        <pc:sldMasterMkLst>
          <pc:docMk/>
          <pc:sldMasterMk cId="0" sldId="2147483648"/>
        </pc:sldMasterMkLst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dre Gustavo Hochuli" userId="03e47721-5546-461c-8dc6-d9f4fc638cac" providerId="ADAL" clId="{62F446BE-EBDC-4F12-AA05-9F3C67105468}" dt="2022-09-08T22:17:14.526" v="0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B722A8-69D5-4703-8195-8421CBCF0C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6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9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357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9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7565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0498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1613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3953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72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9568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2893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1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2400" y="1336320"/>
            <a:ext cx="6408720" cy="3602160"/>
          </a:xfrm>
          <a:prstGeom prst="rect">
            <a:avLst/>
          </a:prstGeom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1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2400" y="1336320"/>
            <a:ext cx="6408720" cy="3602160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8921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7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7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2400" y="1336320"/>
            <a:ext cx="6408720" cy="3602160"/>
          </a:xfrm>
          <a:prstGeom prst="rect">
            <a:avLst/>
          </a:prstGeom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8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2400" y="1336320"/>
            <a:ext cx="6408720" cy="3602160"/>
          </a:xfrm>
          <a:prstGeom prst="rect">
            <a:avLst/>
          </a:prstGeom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8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8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9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9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workspace/lecture-02-data-structure-7cd4b609-3a3d-491b-8195-7223c50f949c/project/Grafos-ed04cd98-69f0-400e-90b2-fdeb45949c1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06 - Grafos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61F6C8-15E7-9046-E102-087E64EBC2E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26480" y="1486080"/>
            <a:ext cx="3667760" cy="25292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906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Cega: Largura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4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45" name="CustomShape 5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Bons resultados para arvores com pouca profundidade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Caso contrário, o custo computacional é alto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Exemplo</a:t>
            </a:r>
            <a:endParaRPr lang="pt-BR" sz="16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Ramificação b=10, </a:t>
            </a: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1 M nodos/</a:t>
            </a:r>
            <a:r>
              <a:rPr lang="pt-BR" sz="1600" b="1" spc="-1" dirty="0" err="1">
                <a:solidFill>
                  <a:srgbClr val="1C1C1C"/>
                </a:solidFill>
                <a:latin typeface="Latin Modern Sans"/>
              </a:rPr>
              <a:t>seg</a:t>
            </a: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 , 1 KB por node</a:t>
            </a: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109BE2-7536-B993-D77C-09E96D7B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682" y="3568700"/>
            <a:ext cx="6639878" cy="2884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 (Informada)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360000" y="1859925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Utiliza uma função heurística para determinar a próxima expansão</a:t>
            </a: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Problema: Procurar um barco no oceano</a:t>
            </a:r>
            <a:endParaRPr lang="pt-BR" sz="1600" b="0" strike="noStrike" spc="-1" dirty="0">
              <a:latin typeface="Arial"/>
            </a:endParaRP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Cega: M2 por M2</a:t>
            </a:r>
            <a:endParaRPr lang="pt-BR" sz="1600" b="0" strike="noStrike" spc="-1" dirty="0">
              <a:latin typeface="Arial"/>
            </a:endParaRPr>
          </a:p>
          <a:p>
            <a:pPr marL="889200" lvl="2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Heurística: Corrente Marítima, Ventos, ...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2052" name="Picture 4" descr="Prevailing Westerlies and Trade Winds">
            <a:extLst>
              <a:ext uri="{FF2B5EF4-FFF2-40B4-BE49-F238E27FC236}">
                <a16:creationId xmlns:a16="http://schemas.microsoft.com/office/drawing/2014/main" id="{C924AD4C-7E3C-77CB-4B68-64EF7C235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54" y="3394706"/>
            <a:ext cx="4957156" cy="32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Busca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Heuristica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62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3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4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026" name="Picture 2" descr="Romania A* gif">
            <a:extLst>
              <a:ext uri="{FF2B5EF4-FFF2-40B4-BE49-F238E27FC236}">
                <a16:creationId xmlns:a16="http://schemas.microsoft.com/office/drawing/2014/main" id="{EF001AEA-965A-1B24-8EC1-3C56AA982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67" y="1733040"/>
            <a:ext cx="7797345" cy="467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Busca </a:t>
            </a: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Heuristica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: 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Gulosa (</a:t>
            </a: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Greedy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 Search)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f(n) = h(n)</a:t>
            </a:r>
            <a:endParaRPr lang="pt-BR" sz="16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h(n): Custo de n até folha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n→destino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8179F20-87A0-CB5E-C510-0E9B1CAD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6" y="2745421"/>
            <a:ext cx="8056344" cy="31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926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Heuristica: A*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f(n) = g(n) + h(n)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59" name="Imagem 458"/>
          <p:cNvPicPr/>
          <p:nvPr/>
        </p:nvPicPr>
        <p:blipFill>
          <a:blip r:embed="rId3"/>
          <a:stretch/>
        </p:blipFill>
        <p:spPr>
          <a:xfrm>
            <a:off x="6010829" y="4629599"/>
            <a:ext cx="4069796" cy="2184481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3B5105-EFDB-4DC2-3E08-36538E2DF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335" y="1721264"/>
            <a:ext cx="125747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655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Heuristica: A*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59" name="Imagem 458"/>
          <p:cNvPicPr/>
          <p:nvPr/>
        </p:nvPicPr>
        <p:blipFill>
          <a:blip r:embed="rId3"/>
          <a:stretch/>
        </p:blipFill>
        <p:spPr>
          <a:xfrm>
            <a:off x="6010829" y="4629599"/>
            <a:ext cx="4069796" cy="2184481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3B5105-EFDB-4DC2-3E08-36538E2DF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335" y="1721264"/>
            <a:ext cx="1257475" cy="5430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5E8616-1B42-523A-7201-55B0FB196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55" y="1721264"/>
            <a:ext cx="7306373" cy="128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0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Heuristica: A*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59" name="Imagem 458"/>
          <p:cNvPicPr/>
          <p:nvPr/>
        </p:nvPicPr>
        <p:blipFill>
          <a:blip r:embed="rId3"/>
          <a:stretch/>
        </p:blipFill>
        <p:spPr>
          <a:xfrm>
            <a:off x="6010829" y="4629599"/>
            <a:ext cx="4069796" cy="2184481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2810B5-FA5A-350C-9C9A-1E6F14EF1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16" y="1737025"/>
            <a:ext cx="7974559" cy="17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97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Heuristica: A*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59" name="Imagem 458"/>
          <p:cNvPicPr/>
          <p:nvPr/>
        </p:nvPicPr>
        <p:blipFill>
          <a:blip r:embed="rId3"/>
          <a:stretch/>
        </p:blipFill>
        <p:spPr>
          <a:xfrm>
            <a:off x="6010829" y="4629599"/>
            <a:ext cx="4069796" cy="2184481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E45F92-D96C-11A9-F970-30A4A6560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9040"/>
            <a:ext cx="8117840" cy="2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20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Heuristica: A*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59" name="Imagem 458"/>
          <p:cNvPicPr/>
          <p:nvPr/>
        </p:nvPicPr>
        <p:blipFill>
          <a:blip r:embed="rId3"/>
          <a:stretch/>
        </p:blipFill>
        <p:spPr>
          <a:xfrm>
            <a:off x="6010829" y="4629599"/>
            <a:ext cx="4069796" cy="2184481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BE45F92-D96C-11A9-F970-30A4A6560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69040"/>
            <a:ext cx="8117840" cy="25132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0DB37A6-2FD8-5DEF-7E4D-9163B928C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18" y="1697040"/>
            <a:ext cx="821721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604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Grafos</a:t>
            </a:r>
            <a:endParaRPr lang="pt-BR" sz="16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Busca Profundidade</a:t>
            </a:r>
            <a:endParaRPr lang="pt-BR" sz="16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Busca Largura</a:t>
            </a:r>
            <a:endParaRPr lang="pt-BR" sz="1600" b="0" strike="noStrike" spc="-1" dirty="0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Busca A*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Dijkstra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Heuristica: A*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205560" y="169704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459" name="Imagem 458"/>
          <p:cNvPicPr/>
          <p:nvPr/>
        </p:nvPicPr>
        <p:blipFill>
          <a:blip r:embed="rId3"/>
          <a:stretch/>
        </p:blipFill>
        <p:spPr>
          <a:xfrm>
            <a:off x="6289041" y="4964115"/>
            <a:ext cx="3791584" cy="1849965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B2890-FDEB-8ACB-FFCE-C5A2A5388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28" y="1536840"/>
            <a:ext cx="1409897" cy="350568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BDF124C-75BE-0776-6B89-A621A853E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61" y="1697040"/>
            <a:ext cx="819676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77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Edsger Dijskstra – 1959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Caminho mais curto em grafo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De A para F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471" name="Imagem 470"/>
          <p:cNvPicPr/>
          <p:nvPr/>
        </p:nvPicPr>
        <p:blipFill>
          <a:blip r:embed="rId3"/>
          <a:stretch/>
        </p:blipFill>
        <p:spPr>
          <a:xfrm>
            <a:off x="704385" y="3693400"/>
            <a:ext cx="3905640" cy="1652040"/>
          </a:xfrm>
          <a:prstGeom prst="rect">
            <a:avLst/>
          </a:prstGeom>
          <a:ln>
            <a:noFill/>
          </a:ln>
        </p:spPr>
      </p:pic>
      <p:pic>
        <p:nvPicPr>
          <p:cNvPr id="472" name="Imagem 471"/>
          <p:cNvPicPr/>
          <p:nvPr/>
        </p:nvPicPr>
        <p:blipFill>
          <a:blip r:embed="rId4"/>
          <a:stretch/>
        </p:blipFill>
        <p:spPr>
          <a:xfrm>
            <a:off x="5344160" y="3693400"/>
            <a:ext cx="3839040" cy="1629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78" name="Imagem 477"/>
          <p:cNvPicPr/>
          <p:nvPr/>
        </p:nvPicPr>
        <p:blipFill>
          <a:blip r:embed="rId3"/>
          <a:stretch/>
        </p:blipFill>
        <p:spPr>
          <a:xfrm>
            <a:off x="1182600" y="2468880"/>
            <a:ext cx="7777080" cy="32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Algoritmo de Dijkstra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84" name="Imagem 483"/>
          <p:cNvPicPr/>
          <p:nvPr/>
        </p:nvPicPr>
        <p:blipFill>
          <a:blip r:embed="rId3"/>
          <a:stretch/>
        </p:blipFill>
        <p:spPr>
          <a:xfrm>
            <a:off x="963360" y="2194560"/>
            <a:ext cx="8362080" cy="3549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Codificando Grafos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2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83" name="CustomShape 5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69713DDD-784B-5B85-1118-3344AE158167}"/>
              </a:ext>
            </a:extLst>
          </p:cNvPr>
          <p:cNvSpPr/>
          <p:nvPr/>
        </p:nvSpPr>
        <p:spPr>
          <a:xfrm>
            <a:off x="450000" y="17478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3"/>
              </a:rPr>
              <a:t>LINK DEEPNOTE</a:t>
            </a: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3424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Trabalho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490" name="CustomShape 6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Implementação do algoritmo de </a:t>
            </a:r>
            <a:r>
              <a:rPr lang="pt-BR" sz="1600" b="1" i="0" dirty="0" err="1">
                <a:solidFill>
                  <a:srgbClr val="030303"/>
                </a:solidFill>
                <a:effectLst/>
                <a:latin typeface="YouTube Sans"/>
              </a:rPr>
              <a:t>Dijkstra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Monte um grafo que represente um problema real</a:t>
            </a: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</a:rPr>
              <a:t>Aplique o algoritmo de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</a:rPr>
              <a:t>Dijkstra</a:t>
            </a:r>
            <a:endParaRPr lang="pt-BR" sz="1600" b="1" strike="noStrike" spc="-1" dirty="0">
              <a:solidFill>
                <a:srgbClr val="030303"/>
              </a:solidFill>
              <a:latin typeface="YouTube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030303"/>
                </a:solidFill>
                <a:latin typeface="YouTube Sans"/>
              </a:rPr>
              <a:t>Utilize a biblioteca </a:t>
            </a:r>
            <a:r>
              <a:rPr lang="pt-BR" sz="1600" b="1" spc="-1" dirty="0" err="1">
                <a:solidFill>
                  <a:srgbClr val="030303"/>
                </a:solidFill>
                <a:latin typeface="YouTube Sans"/>
              </a:rPr>
              <a:t>pyvis</a:t>
            </a:r>
            <a:r>
              <a:rPr lang="pt-BR" sz="1600" b="1" spc="-1" dirty="0">
                <a:solidFill>
                  <a:srgbClr val="030303"/>
                </a:solidFill>
                <a:latin typeface="YouTube Sans"/>
              </a:rPr>
              <a:t> para ilustrar o grafo</a:t>
            </a:r>
          </a:p>
          <a:p>
            <a:pPr marL="219600" lvl="1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endParaRPr lang="pt-BR" sz="1600" b="1" strike="noStrike" spc="-1" dirty="0">
              <a:solidFill>
                <a:srgbClr val="030303"/>
              </a:solidFill>
              <a:latin typeface="YouTube Sans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030303"/>
                </a:solidFill>
                <a:latin typeface="YouTube Sans"/>
              </a:rPr>
              <a:t>Entrega via AVA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Grafos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Conjunto de Vértices e Arestas </a:t>
            </a:r>
            <a:endParaRPr lang="pt-BR" sz="16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Direcionado ou Não</a:t>
            </a:r>
            <a:endParaRPr lang="pt-BR" sz="16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Define graus de relacionamento entre objetos (arestas e vértices)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Utilizado na modelagem de problemas</a:t>
            </a:r>
            <a:endParaRPr lang="pt-BR" sz="16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Redes Sociais</a:t>
            </a:r>
            <a:endParaRPr lang="pt-BR" sz="1600" b="0" strike="noStrike" spc="-1">
              <a:latin typeface="Arial"/>
            </a:endParaRPr>
          </a:p>
          <a:p>
            <a:pPr marL="864000" lvl="3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Relacionamento entre Empresas, Pessoas, etc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Roteamento </a:t>
            </a:r>
            <a:endParaRPr lang="pt-BR" sz="1600" b="0" strike="noStrike" spc="-1">
              <a:latin typeface="Arial"/>
            </a:endParaRPr>
          </a:p>
          <a:p>
            <a:pPr marL="864000" lvl="3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Redes de Computadores</a:t>
            </a:r>
            <a:endParaRPr lang="pt-BR" sz="1600" b="0" strike="noStrike" spc="-1">
              <a:latin typeface="Arial"/>
            </a:endParaRPr>
          </a:p>
          <a:p>
            <a:pPr marL="864000" lvl="3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Rotas Rodoviárias, Aéreas, Malha Elétrica….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 marL="648000" lvl="2" indent="-2145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Programação Orientada a Objetos (Classes)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403" name="Imagem 402"/>
          <p:cNvPicPr/>
          <p:nvPr/>
        </p:nvPicPr>
        <p:blipFill>
          <a:blip r:embed="rId3"/>
          <a:stretch/>
        </p:blipFill>
        <p:spPr>
          <a:xfrm>
            <a:off x="6858000" y="3875760"/>
            <a:ext cx="2741760" cy="2458800"/>
          </a:xfrm>
          <a:prstGeom prst="rect">
            <a:avLst/>
          </a:prstGeom>
          <a:ln>
            <a:noFill/>
          </a:ln>
        </p:spPr>
      </p:pic>
      <p:pic>
        <p:nvPicPr>
          <p:cNvPr id="404" name="Imagem 403"/>
          <p:cNvPicPr/>
          <p:nvPr/>
        </p:nvPicPr>
        <p:blipFill>
          <a:blip r:embed="rId4"/>
          <a:stretch/>
        </p:blipFill>
        <p:spPr>
          <a:xfrm>
            <a:off x="6988320" y="1698840"/>
            <a:ext cx="2467440" cy="192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Grafos (Relacionamentos)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408" name="Imagem 407"/>
          <p:cNvPicPr/>
          <p:nvPr/>
        </p:nvPicPr>
        <p:blipFill>
          <a:blip r:embed="rId3"/>
          <a:stretch/>
        </p:blipFill>
        <p:spPr>
          <a:xfrm>
            <a:off x="1031760" y="1680480"/>
            <a:ext cx="8094600" cy="461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Grafos (Redes Sociais)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412" name="Imagem 411"/>
          <p:cNvPicPr/>
          <p:nvPr/>
        </p:nvPicPr>
        <p:blipFill>
          <a:blip r:embed="rId3"/>
          <a:stretch/>
        </p:blipFill>
        <p:spPr>
          <a:xfrm>
            <a:off x="274320" y="1914480"/>
            <a:ext cx="4662000" cy="3673800"/>
          </a:xfrm>
          <a:prstGeom prst="rect">
            <a:avLst/>
          </a:prstGeom>
          <a:ln>
            <a:noFill/>
          </a:ln>
        </p:spPr>
      </p:pic>
      <p:pic>
        <p:nvPicPr>
          <p:cNvPr id="413" name="Imagem 412"/>
          <p:cNvPicPr/>
          <p:nvPr/>
        </p:nvPicPr>
        <p:blipFill>
          <a:blip r:embed="rId4"/>
          <a:stretch/>
        </p:blipFill>
        <p:spPr>
          <a:xfrm>
            <a:off x="5239080" y="2194560"/>
            <a:ext cx="4452120" cy="356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Grafos (Roteamento)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417" name="Imagem 416"/>
          <p:cNvPicPr/>
          <p:nvPr/>
        </p:nvPicPr>
        <p:blipFill>
          <a:blip r:embed="rId3"/>
          <a:stretch/>
        </p:blipFill>
        <p:spPr>
          <a:xfrm>
            <a:off x="2436840" y="1645920"/>
            <a:ext cx="5699880" cy="4718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22" name="Imagem 421"/>
          <p:cNvPicPr/>
          <p:nvPr/>
        </p:nvPicPr>
        <p:blipFill>
          <a:blip r:embed="rId3"/>
          <a:stretch/>
        </p:blipFill>
        <p:spPr>
          <a:xfrm>
            <a:off x="1328760" y="1980000"/>
            <a:ext cx="7630920" cy="4411800"/>
          </a:xfrm>
          <a:prstGeom prst="rect">
            <a:avLst/>
          </a:prstGeom>
          <a:ln>
            <a:noFill/>
          </a:ln>
        </p:spPr>
      </p:pic>
      <p:sp>
        <p:nvSpPr>
          <p:cNvPr id="423" name="CustomShape 5"/>
          <p:cNvSpPr/>
          <p:nvPr/>
        </p:nvSpPr>
        <p:spPr>
          <a:xfrm>
            <a:off x="3356640" y="1645920"/>
            <a:ext cx="376425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Problema: Arad →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Bucharest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Cegas (Sem Informação)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428" name="Imagem 427"/>
          <p:cNvPicPr/>
          <p:nvPr/>
        </p:nvPicPr>
        <p:blipFill>
          <a:blip r:embed="rId3"/>
          <a:stretch/>
        </p:blipFill>
        <p:spPr>
          <a:xfrm>
            <a:off x="4959360" y="4552200"/>
            <a:ext cx="4574520" cy="2101680"/>
          </a:xfrm>
          <a:prstGeom prst="rect">
            <a:avLst/>
          </a:prstGeom>
          <a:ln>
            <a:noFill/>
          </a:ln>
        </p:spPr>
      </p:pic>
      <p:pic>
        <p:nvPicPr>
          <p:cNvPr id="429" name="Imagem 428"/>
          <p:cNvPicPr/>
          <p:nvPr/>
        </p:nvPicPr>
        <p:blipFill>
          <a:blip r:embed="rId4"/>
          <a:stretch/>
        </p:blipFill>
        <p:spPr>
          <a:xfrm>
            <a:off x="74160" y="1486080"/>
            <a:ext cx="6178050" cy="3634560"/>
          </a:xfrm>
          <a:prstGeom prst="rect">
            <a:avLst/>
          </a:prstGeom>
          <a:ln>
            <a:noFill/>
          </a:ln>
        </p:spPr>
      </p:pic>
      <p:sp>
        <p:nvSpPr>
          <p:cNvPr id="430" name="CustomShape 5"/>
          <p:cNvSpPr/>
          <p:nvPr/>
        </p:nvSpPr>
        <p:spPr>
          <a:xfrm>
            <a:off x="6025320" y="2835034"/>
            <a:ext cx="350856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Problema: Qual nodo expandir?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Busca Cega: Profundidade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Aula 06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61F6C8-15E7-9046-E102-087E64EBC2E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26480" y="1486080"/>
            <a:ext cx="3667760" cy="252924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</TotalTime>
  <Words>778</Words>
  <Application>Microsoft Office PowerPoint</Application>
  <PresentationFormat>Personalizar</PresentationFormat>
  <Paragraphs>278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Latin Modern Sans</vt:lpstr>
      <vt:lpstr>Symbol</vt:lpstr>
      <vt:lpstr>Times New Roman</vt:lpstr>
      <vt:lpstr>Wingdings</vt:lpstr>
      <vt:lpstr>YouTube Sans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141</cp:revision>
  <cp:lastPrinted>2021-09-24T13:47:51Z</cp:lastPrinted>
  <dcterms:created xsi:type="dcterms:W3CDTF">2021-04-28T18:38:02Z</dcterms:created>
  <dcterms:modified xsi:type="dcterms:W3CDTF">2022-09-09T15:15:57Z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