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  <p:sldMasterId id="2147483674" r:id="rId2"/>
  </p:sldMasterIdLst>
  <p:notesMasterIdLst>
    <p:notesMasterId r:id="rId21"/>
  </p:notesMasterIdLst>
  <p:sldIdLst>
    <p:sldId id="335" r:id="rId3"/>
    <p:sldId id="336" r:id="rId4"/>
    <p:sldId id="337" r:id="rId5"/>
    <p:sldId id="338" r:id="rId6"/>
    <p:sldId id="339" r:id="rId7"/>
    <p:sldId id="340" r:id="rId8"/>
    <p:sldId id="341" r:id="rId9"/>
    <p:sldId id="344" r:id="rId10"/>
    <p:sldId id="351" r:id="rId11"/>
    <p:sldId id="343" r:id="rId12"/>
    <p:sldId id="352" r:id="rId13"/>
    <p:sldId id="342" r:id="rId14"/>
    <p:sldId id="349" r:id="rId15"/>
    <p:sldId id="345" r:id="rId16"/>
    <p:sldId id="346" r:id="rId17"/>
    <p:sldId id="347" r:id="rId18"/>
    <p:sldId id="348" r:id="rId19"/>
    <p:sldId id="350" r:id="rId20"/>
  </p:sldIdLst>
  <p:sldSz cx="10080625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2FA82-46E6-4C46-8C48-76CCD2D8ED09}" v="15" dt="2022-09-15T22:14:01.9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33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 Gustavo Hochuli" userId="03e47721-5546-461c-8dc6-d9f4fc638cac" providerId="ADAL" clId="{BE62FA82-46E6-4C46-8C48-76CCD2D8ED09}"/>
    <pc:docChg chg="undo custSel addSld delSld modSld sldOrd delMainMaster">
      <pc:chgData name="Andre Gustavo Hochuli" userId="03e47721-5546-461c-8dc6-d9f4fc638cac" providerId="ADAL" clId="{BE62FA82-46E6-4C46-8C48-76CCD2D8ED09}" dt="2022-09-15T22:14:14.240" v="961" actId="20577"/>
      <pc:docMkLst>
        <pc:docMk/>
      </pc:docMkLst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5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5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5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5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6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7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8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29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0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6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7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8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19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0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1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2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3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4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5"/>
        </pc:sldMkLst>
      </pc:sldChg>
      <pc:sldChg chg="del">
        <pc:chgData name="Andre Gustavo Hochuli" userId="03e47721-5546-461c-8dc6-d9f4fc638cac" providerId="ADAL" clId="{BE62FA82-46E6-4C46-8C48-76CCD2D8ED09}" dt="2022-09-15T19:07:00.655" v="0" actId="47"/>
        <pc:sldMkLst>
          <pc:docMk/>
          <pc:sldMk cId="0" sldId="326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27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28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29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30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31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32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33"/>
        </pc:sldMkLst>
      </pc:sldChg>
      <pc:sldChg chg="del">
        <pc:chgData name="Andre Gustavo Hochuli" userId="03e47721-5546-461c-8dc6-d9f4fc638cac" providerId="ADAL" clId="{BE62FA82-46E6-4C46-8C48-76CCD2D8ED09}" dt="2022-09-15T19:07:11.184" v="1" actId="47"/>
        <pc:sldMkLst>
          <pc:docMk/>
          <pc:sldMk cId="0" sldId="334"/>
        </pc:sldMkLst>
      </pc:sldChg>
      <pc:sldChg chg="modSp mod">
        <pc:chgData name="Andre Gustavo Hochuli" userId="03e47721-5546-461c-8dc6-d9f4fc638cac" providerId="ADAL" clId="{BE62FA82-46E6-4C46-8C48-76CCD2D8ED09}" dt="2022-09-15T22:10:03.424" v="847" actId="20577"/>
        <pc:sldMkLst>
          <pc:docMk/>
          <pc:sldMk cId="0" sldId="335"/>
        </pc:sldMkLst>
        <pc:spChg chg="mod">
          <ac:chgData name="Andre Gustavo Hochuli" userId="03e47721-5546-461c-8dc6-d9f4fc638cac" providerId="ADAL" clId="{BE62FA82-46E6-4C46-8C48-76CCD2D8ED09}" dt="2022-09-15T22:10:03.424" v="847" actId="20577"/>
          <ac:spMkLst>
            <pc:docMk/>
            <pc:sldMk cId="0" sldId="335"/>
            <ac:spMk id="532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9:58.253" v="832" actId="20577"/>
          <ac:spMkLst>
            <pc:docMk/>
            <pc:sldMk cId="0" sldId="335"/>
            <ac:spMk id="533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1:45:50.902" v="197" actId="20577"/>
        <pc:sldMkLst>
          <pc:docMk/>
          <pc:sldMk cId="0" sldId="336"/>
        </pc:sldMkLst>
        <pc:spChg chg="mod">
          <ac:chgData name="Andre Gustavo Hochuli" userId="03e47721-5546-461c-8dc6-d9f4fc638cac" providerId="ADAL" clId="{BE62FA82-46E6-4C46-8C48-76CCD2D8ED09}" dt="2022-09-15T21:45:50.902" v="197" actId="20577"/>
          <ac:spMkLst>
            <pc:docMk/>
            <pc:sldMk cId="0" sldId="336"/>
            <ac:spMk id="536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12:43.026" v="922" actId="404"/>
        <pc:sldMkLst>
          <pc:docMk/>
          <pc:sldMk cId="0" sldId="337"/>
        </pc:sldMkLst>
        <pc:spChg chg="mod">
          <ac:chgData name="Andre Gustavo Hochuli" userId="03e47721-5546-461c-8dc6-d9f4fc638cac" providerId="ADAL" clId="{BE62FA82-46E6-4C46-8C48-76CCD2D8ED09}" dt="2022-09-15T22:12:43.026" v="922" actId="404"/>
          <ac:spMkLst>
            <pc:docMk/>
            <pc:sldMk cId="0" sldId="337"/>
            <ac:spMk id="539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8:38.774" v="810" actId="20577"/>
          <ac:spMkLst>
            <pc:docMk/>
            <pc:sldMk cId="0" sldId="337"/>
            <ac:spMk id="540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11:05.586" v="899" actId="1076"/>
        <pc:sldMkLst>
          <pc:docMk/>
          <pc:sldMk cId="0" sldId="338"/>
        </pc:sldMkLst>
        <pc:spChg chg="mod">
          <ac:chgData name="Andre Gustavo Hochuli" userId="03e47721-5546-461c-8dc6-d9f4fc638cac" providerId="ADAL" clId="{BE62FA82-46E6-4C46-8C48-76CCD2D8ED09}" dt="2022-09-15T22:08:43.045" v="811" actId="20577"/>
          <ac:spMkLst>
            <pc:docMk/>
            <pc:sldMk cId="0" sldId="338"/>
            <ac:spMk id="546" creationId="{00000000-0000-0000-0000-000000000000}"/>
          </ac:spMkLst>
        </pc:spChg>
        <pc:picChg chg="mod ord">
          <ac:chgData name="Andre Gustavo Hochuli" userId="03e47721-5546-461c-8dc6-d9f4fc638cac" providerId="ADAL" clId="{BE62FA82-46E6-4C46-8C48-76CCD2D8ED09}" dt="2022-09-15T22:11:05.586" v="899" actId="1076"/>
          <ac:picMkLst>
            <pc:docMk/>
            <pc:sldMk cId="0" sldId="338"/>
            <ac:picMk id="548" creationId="{00000000-0000-0000-0000-000000000000}"/>
          </ac:picMkLst>
        </pc:picChg>
        <pc:picChg chg="mod">
          <ac:chgData name="Andre Gustavo Hochuli" userId="03e47721-5546-461c-8dc6-d9f4fc638cac" providerId="ADAL" clId="{BE62FA82-46E6-4C46-8C48-76CCD2D8ED09}" dt="2022-09-15T21:03:29.313" v="195" actId="1036"/>
          <ac:picMkLst>
            <pc:docMk/>
            <pc:sldMk cId="0" sldId="338"/>
            <ac:picMk id="549" creationId="{00000000-0000-0000-0000-000000000000}"/>
          </ac:picMkLst>
        </pc:picChg>
      </pc:sldChg>
      <pc:sldChg chg="modSp mod">
        <pc:chgData name="Andre Gustavo Hochuli" userId="03e47721-5546-461c-8dc6-d9f4fc638cac" providerId="ADAL" clId="{BE62FA82-46E6-4C46-8C48-76CCD2D8ED09}" dt="2022-09-15T22:08:51.085" v="813" actId="20577"/>
        <pc:sldMkLst>
          <pc:docMk/>
          <pc:sldMk cId="0" sldId="339"/>
        </pc:sldMkLst>
        <pc:spChg chg="mod">
          <ac:chgData name="Andre Gustavo Hochuli" userId="03e47721-5546-461c-8dc6-d9f4fc638cac" providerId="ADAL" clId="{BE62FA82-46E6-4C46-8C48-76CCD2D8ED09}" dt="2022-09-15T22:08:51.085" v="813" actId="20577"/>
          <ac:spMkLst>
            <pc:docMk/>
            <pc:sldMk cId="0" sldId="339"/>
            <ac:spMk id="551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08:56.979" v="815" actId="20577"/>
        <pc:sldMkLst>
          <pc:docMk/>
          <pc:sldMk cId="0" sldId="340"/>
        </pc:sldMkLst>
        <pc:spChg chg="mod">
          <ac:chgData name="Andre Gustavo Hochuli" userId="03e47721-5546-461c-8dc6-d9f4fc638cac" providerId="ADAL" clId="{BE62FA82-46E6-4C46-8C48-76CCD2D8ED09}" dt="2022-09-15T22:08:56.979" v="815" actId="20577"/>
          <ac:spMkLst>
            <pc:docMk/>
            <pc:sldMk cId="0" sldId="340"/>
            <ac:spMk id="557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09:01.525" v="816" actId="20577"/>
        <pc:sldMkLst>
          <pc:docMk/>
          <pc:sldMk cId="0" sldId="341"/>
        </pc:sldMkLst>
        <pc:spChg chg="mod">
          <ac:chgData name="Andre Gustavo Hochuli" userId="03e47721-5546-461c-8dc6-d9f4fc638cac" providerId="ADAL" clId="{BE62FA82-46E6-4C46-8C48-76CCD2D8ED09}" dt="2022-09-15T22:09:01.525" v="816" actId="20577"/>
          <ac:spMkLst>
            <pc:docMk/>
            <pc:sldMk cId="0" sldId="341"/>
            <ac:spMk id="562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0:13:39.937" v="34" actId="27636"/>
          <ac:spMkLst>
            <pc:docMk/>
            <pc:sldMk cId="0" sldId="341"/>
            <ac:spMk id="564" creationId="{00000000-0000-0000-0000-000000000000}"/>
          </ac:spMkLst>
        </pc:spChg>
      </pc:sldChg>
      <pc:sldChg chg="modSp mod ord">
        <pc:chgData name="Andre Gustavo Hochuli" userId="03e47721-5546-461c-8dc6-d9f4fc638cac" providerId="ADAL" clId="{BE62FA82-46E6-4C46-8C48-76CCD2D8ED09}" dt="2022-09-15T22:09:11.828" v="819" actId="20577"/>
        <pc:sldMkLst>
          <pc:docMk/>
          <pc:sldMk cId="0" sldId="342"/>
        </pc:sldMkLst>
        <pc:spChg chg="mod">
          <ac:chgData name="Andre Gustavo Hochuli" userId="03e47721-5546-461c-8dc6-d9f4fc638cac" providerId="ADAL" clId="{BE62FA82-46E6-4C46-8C48-76CCD2D8ED09}" dt="2022-09-15T22:09:11.828" v="819" actId="20577"/>
          <ac:spMkLst>
            <pc:docMk/>
            <pc:sldMk cId="0" sldId="342"/>
            <ac:spMk id="568" creationId="{00000000-0000-0000-0000-000000000000}"/>
          </ac:spMkLst>
        </pc:spChg>
        <pc:picChg chg="mod">
          <ac:chgData name="Andre Gustavo Hochuli" userId="03e47721-5546-461c-8dc6-d9f4fc638cac" providerId="ADAL" clId="{BE62FA82-46E6-4C46-8C48-76CCD2D8ED09}" dt="2022-09-15T20:16:26.098" v="159" actId="14100"/>
          <ac:picMkLst>
            <pc:docMk/>
            <pc:sldMk cId="0" sldId="342"/>
            <ac:picMk id="572" creationId="{00000000-0000-0000-0000-000000000000}"/>
          </ac:picMkLst>
        </pc:picChg>
      </pc:sldChg>
      <pc:sldChg chg="modSp mod">
        <pc:chgData name="Andre Gustavo Hochuli" userId="03e47721-5546-461c-8dc6-d9f4fc638cac" providerId="ADAL" clId="{BE62FA82-46E6-4C46-8C48-76CCD2D8ED09}" dt="2022-09-15T22:09:17.211" v="820" actId="20577"/>
        <pc:sldMkLst>
          <pc:docMk/>
          <pc:sldMk cId="0" sldId="343"/>
        </pc:sldMkLst>
        <pc:spChg chg="mod">
          <ac:chgData name="Andre Gustavo Hochuli" userId="03e47721-5546-461c-8dc6-d9f4fc638cac" providerId="ADAL" clId="{BE62FA82-46E6-4C46-8C48-76CCD2D8ED09}" dt="2022-09-15T22:09:17.211" v="820" actId="20577"/>
          <ac:spMkLst>
            <pc:docMk/>
            <pc:sldMk cId="0" sldId="343"/>
            <ac:spMk id="574" creationId="{00000000-0000-0000-0000-000000000000}"/>
          </ac:spMkLst>
        </pc:spChg>
      </pc:sldChg>
      <pc:sldChg chg="addSp modSp mod ord modNotes">
        <pc:chgData name="Andre Gustavo Hochuli" userId="03e47721-5546-461c-8dc6-d9f4fc638cac" providerId="ADAL" clId="{BE62FA82-46E6-4C46-8C48-76CCD2D8ED09}" dt="2022-09-15T22:12:28.966" v="921" actId="14100"/>
        <pc:sldMkLst>
          <pc:docMk/>
          <pc:sldMk cId="0" sldId="344"/>
        </pc:sldMkLst>
        <pc:spChg chg="add mod">
          <ac:chgData name="Andre Gustavo Hochuli" userId="03e47721-5546-461c-8dc6-d9f4fc638cac" providerId="ADAL" clId="{BE62FA82-46E6-4C46-8C48-76CCD2D8ED09}" dt="2022-09-15T22:12:22.008" v="920" actId="1076"/>
          <ac:spMkLst>
            <pc:docMk/>
            <pc:sldMk cId="0" sldId="344"/>
            <ac:spMk id="9" creationId="{EC0D8FFA-3BC2-4C4A-8908-2FFCD1B4A614}"/>
          </ac:spMkLst>
        </pc:spChg>
        <pc:spChg chg="add mod">
          <ac:chgData name="Andre Gustavo Hochuli" userId="03e47721-5546-461c-8dc6-d9f4fc638cac" providerId="ADAL" clId="{BE62FA82-46E6-4C46-8C48-76CCD2D8ED09}" dt="2022-09-15T22:12:14.568" v="917" actId="1076"/>
          <ac:spMkLst>
            <pc:docMk/>
            <pc:sldMk cId="0" sldId="344"/>
            <ac:spMk id="11" creationId="{C82ECB40-328B-4658-9BCF-FCE27FED995C}"/>
          </ac:spMkLst>
        </pc:spChg>
        <pc:spChg chg="mod">
          <ac:chgData name="Andre Gustavo Hochuli" userId="03e47721-5546-461c-8dc6-d9f4fc638cac" providerId="ADAL" clId="{BE62FA82-46E6-4C46-8C48-76CCD2D8ED09}" dt="2022-09-15T22:12:09.677" v="915" actId="5793"/>
          <ac:spMkLst>
            <pc:docMk/>
            <pc:sldMk cId="0" sldId="344"/>
            <ac:spMk id="581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9:07.370" v="817" actId="20577"/>
          <ac:spMkLst>
            <pc:docMk/>
            <pc:sldMk cId="0" sldId="344"/>
            <ac:spMk id="582" creationId="{00000000-0000-0000-0000-000000000000}"/>
          </ac:spMkLst>
        </pc:spChg>
        <pc:picChg chg="mod">
          <ac:chgData name="Andre Gustavo Hochuli" userId="03e47721-5546-461c-8dc6-d9f4fc638cac" providerId="ADAL" clId="{BE62FA82-46E6-4C46-8C48-76CCD2D8ED09}" dt="2022-09-15T22:11:19.421" v="900" actId="1076"/>
          <ac:picMkLst>
            <pc:docMk/>
            <pc:sldMk cId="0" sldId="344"/>
            <ac:picMk id="584" creationId="{00000000-0000-0000-0000-000000000000}"/>
          </ac:picMkLst>
        </pc:picChg>
        <pc:picChg chg="mod">
          <ac:chgData name="Andre Gustavo Hochuli" userId="03e47721-5546-461c-8dc6-d9f4fc638cac" providerId="ADAL" clId="{BE62FA82-46E6-4C46-8C48-76CCD2D8ED09}" dt="2022-09-15T22:12:28.966" v="921" actId="14100"/>
          <ac:picMkLst>
            <pc:docMk/>
            <pc:sldMk cId="0" sldId="344"/>
            <ac:picMk id="585" creationId="{00000000-0000-0000-0000-000000000000}"/>
          </ac:picMkLst>
        </pc:picChg>
      </pc:sldChg>
      <pc:sldChg chg="modSp mod">
        <pc:chgData name="Andre Gustavo Hochuli" userId="03e47721-5546-461c-8dc6-d9f4fc638cac" providerId="ADAL" clId="{BE62FA82-46E6-4C46-8C48-76CCD2D8ED09}" dt="2022-09-15T22:09:27.949" v="823" actId="20577"/>
        <pc:sldMkLst>
          <pc:docMk/>
          <pc:sldMk cId="0" sldId="345"/>
        </pc:sldMkLst>
        <pc:spChg chg="mod">
          <ac:chgData name="Andre Gustavo Hochuli" userId="03e47721-5546-461c-8dc6-d9f4fc638cac" providerId="ADAL" clId="{BE62FA82-46E6-4C46-8C48-76CCD2D8ED09}" dt="2022-09-15T20:13:39.906" v="33" actId="27636"/>
          <ac:spMkLst>
            <pc:docMk/>
            <pc:sldMk cId="0" sldId="345"/>
            <ac:spMk id="587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9:27.949" v="823" actId="20577"/>
          <ac:spMkLst>
            <pc:docMk/>
            <pc:sldMk cId="0" sldId="345"/>
            <ac:spMk id="588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09:31.696" v="825" actId="20577"/>
        <pc:sldMkLst>
          <pc:docMk/>
          <pc:sldMk cId="0" sldId="346"/>
        </pc:sldMkLst>
        <pc:spChg chg="mod">
          <ac:chgData name="Andre Gustavo Hochuli" userId="03e47721-5546-461c-8dc6-d9f4fc638cac" providerId="ADAL" clId="{BE62FA82-46E6-4C46-8C48-76CCD2D8ED09}" dt="2022-09-15T22:09:31.696" v="825" actId="20577"/>
          <ac:spMkLst>
            <pc:docMk/>
            <pc:sldMk cId="0" sldId="346"/>
            <ac:spMk id="593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10:34.445" v="892" actId="20577"/>
        <pc:sldMkLst>
          <pc:docMk/>
          <pc:sldMk cId="0" sldId="347"/>
        </pc:sldMkLst>
        <pc:spChg chg="mod">
          <ac:chgData name="Andre Gustavo Hochuli" userId="03e47721-5546-461c-8dc6-d9f4fc638cac" providerId="ADAL" clId="{BE62FA82-46E6-4C46-8C48-76CCD2D8ED09}" dt="2022-09-15T22:10:34.445" v="892" actId="20577"/>
          <ac:spMkLst>
            <pc:docMk/>
            <pc:sldMk cId="0" sldId="347"/>
            <ac:spMk id="599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9:37.816" v="827" actId="20577"/>
          <ac:spMkLst>
            <pc:docMk/>
            <pc:sldMk cId="0" sldId="347"/>
            <ac:spMk id="600" creationId="{00000000-0000-0000-0000-000000000000}"/>
          </ac:spMkLst>
        </pc:spChg>
      </pc:sldChg>
      <pc:sldChg chg="modSp mod">
        <pc:chgData name="Andre Gustavo Hochuli" userId="03e47721-5546-461c-8dc6-d9f4fc638cac" providerId="ADAL" clId="{BE62FA82-46E6-4C46-8C48-76CCD2D8ED09}" dt="2022-09-15T22:09:42.720" v="829" actId="20577"/>
        <pc:sldMkLst>
          <pc:docMk/>
          <pc:sldMk cId="0" sldId="348"/>
        </pc:sldMkLst>
        <pc:spChg chg="mod">
          <ac:chgData name="Andre Gustavo Hochuli" userId="03e47721-5546-461c-8dc6-d9f4fc638cac" providerId="ADAL" clId="{BE62FA82-46E6-4C46-8C48-76CCD2D8ED09}" dt="2022-09-15T22:09:42.720" v="829" actId="20577"/>
          <ac:spMkLst>
            <pc:docMk/>
            <pc:sldMk cId="0" sldId="348"/>
            <ac:spMk id="605" creationId="{00000000-0000-0000-0000-000000000000}"/>
          </ac:spMkLst>
        </pc:spChg>
      </pc:sldChg>
      <pc:sldChg chg="addSp delSp modSp add mod ord modNotes">
        <pc:chgData name="Andre Gustavo Hochuli" userId="03e47721-5546-461c-8dc6-d9f4fc638cac" providerId="ADAL" clId="{BE62FA82-46E6-4C46-8C48-76CCD2D8ED09}" dt="2022-09-15T22:09:22.416" v="822" actId="20577"/>
        <pc:sldMkLst>
          <pc:docMk/>
          <pc:sldMk cId="3636685234" sldId="349"/>
        </pc:sldMkLst>
        <pc:spChg chg="mod">
          <ac:chgData name="Andre Gustavo Hochuli" userId="03e47721-5546-461c-8dc6-d9f4fc638cac" providerId="ADAL" clId="{BE62FA82-46E6-4C46-8C48-76CCD2D8ED09}" dt="2022-09-15T22:09:22.416" v="822" actId="20577"/>
          <ac:spMkLst>
            <pc:docMk/>
            <pc:sldMk cId="3636685234" sldId="349"/>
            <ac:spMk id="568" creationId="{00000000-0000-0000-0000-000000000000}"/>
          </ac:spMkLst>
        </pc:spChg>
        <pc:spChg chg="del mod">
          <ac:chgData name="Andre Gustavo Hochuli" userId="03e47721-5546-461c-8dc6-d9f4fc638cac" providerId="ADAL" clId="{BE62FA82-46E6-4C46-8C48-76CCD2D8ED09}" dt="2022-09-15T20:13:57.277" v="39" actId="478"/>
          <ac:spMkLst>
            <pc:docMk/>
            <pc:sldMk cId="3636685234" sldId="349"/>
            <ac:spMk id="570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0:15:24.592" v="155" actId="6549"/>
          <ac:spMkLst>
            <pc:docMk/>
            <pc:sldMk cId="3636685234" sldId="349"/>
            <ac:spMk id="571" creationId="{00000000-0000-0000-0000-000000000000}"/>
          </ac:spMkLst>
        </pc:spChg>
        <pc:picChg chg="del">
          <ac:chgData name="Andre Gustavo Hochuli" userId="03e47721-5546-461c-8dc6-d9f4fc638cac" providerId="ADAL" clId="{BE62FA82-46E6-4C46-8C48-76CCD2D8ED09}" dt="2022-09-15T20:13:59.880" v="41" actId="478"/>
          <ac:picMkLst>
            <pc:docMk/>
            <pc:sldMk cId="3636685234" sldId="349"/>
            <ac:picMk id="572" creationId="{00000000-0000-0000-0000-000000000000}"/>
          </ac:picMkLst>
        </pc:picChg>
        <pc:picChg chg="del">
          <ac:chgData name="Andre Gustavo Hochuli" userId="03e47721-5546-461c-8dc6-d9f4fc638cac" providerId="ADAL" clId="{BE62FA82-46E6-4C46-8C48-76CCD2D8ED09}" dt="2022-09-15T20:13:55.234" v="37" actId="478"/>
          <ac:picMkLst>
            <pc:docMk/>
            <pc:sldMk cId="3636685234" sldId="349"/>
            <ac:picMk id="573" creationId="{00000000-0000-0000-0000-000000000000}"/>
          </ac:picMkLst>
        </pc:picChg>
        <pc:picChg chg="add mod">
          <ac:chgData name="Andre Gustavo Hochuli" userId="03e47721-5546-461c-8dc6-d9f4fc638cac" providerId="ADAL" clId="{BE62FA82-46E6-4C46-8C48-76CCD2D8ED09}" dt="2022-09-15T20:14:42.296" v="47" actId="1076"/>
          <ac:picMkLst>
            <pc:docMk/>
            <pc:sldMk cId="3636685234" sldId="349"/>
            <ac:picMk id="1026" creationId="{E9AE867F-AD05-4DAF-A6B1-9AA84066BB9C}"/>
          </ac:picMkLst>
        </pc:picChg>
      </pc:sldChg>
      <pc:sldChg chg="delSp modSp add mod">
        <pc:chgData name="Andre Gustavo Hochuli" userId="03e47721-5546-461c-8dc6-d9f4fc638cac" providerId="ADAL" clId="{BE62FA82-46E6-4C46-8C48-76CCD2D8ED09}" dt="2022-09-15T22:09:48.988" v="831" actId="20577"/>
        <pc:sldMkLst>
          <pc:docMk/>
          <pc:sldMk cId="3369986227" sldId="350"/>
        </pc:sldMkLst>
        <pc:spChg chg="mod">
          <ac:chgData name="Andre Gustavo Hochuli" userId="03e47721-5546-461c-8dc6-d9f4fc638cac" providerId="ADAL" clId="{BE62FA82-46E6-4C46-8C48-76CCD2D8ED09}" dt="2022-09-15T22:05:28.357" v="275" actId="20577"/>
          <ac:spMkLst>
            <pc:docMk/>
            <pc:sldMk cId="3369986227" sldId="350"/>
            <ac:spMk id="603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8:28.260" v="809" actId="115"/>
          <ac:spMkLst>
            <pc:docMk/>
            <pc:sldMk cId="3369986227" sldId="350"/>
            <ac:spMk id="604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09:48.988" v="831" actId="20577"/>
          <ac:spMkLst>
            <pc:docMk/>
            <pc:sldMk cId="3369986227" sldId="350"/>
            <ac:spMk id="605" creationId="{00000000-0000-0000-0000-000000000000}"/>
          </ac:spMkLst>
        </pc:spChg>
        <pc:picChg chg="del mod">
          <ac:chgData name="Andre Gustavo Hochuli" userId="03e47721-5546-461c-8dc6-d9f4fc638cac" providerId="ADAL" clId="{BE62FA82-46E6-4C46-8C48-76CCD2D8ED09}" dt="2022-09-15T22:06:34.150" v="469" actId="478"/>
          <ac:picMkLst>
            <pc:docMk/>
            <pc:sldMk cId="3369986227" sldId="350"/>
            <ac:picMk id="607" creationId="{00000000-0000-0000-0000-000000000000}"/>
          </ac:picMkLst>
        </pc:picChg>
      </pc:sldChg>
      <pc:sldChg chg="delSp modSp add mod">
        <pc:chgData name="Andre Gustavo Hochuli" userId="03e47721-5546-461c-8dc6-d9f4fc638cac" providerId="ADAL" clId="{BE62FA82-46E6-4C46-8C48-76CCD2D8ED09}" dt="2022-09-15T22:14:14.240" v="961" actId="20577"/>
        <pc:sldMkLst>
          <pc:docMk/>
          <pc:sldMk cId="1192828485" sldId="351"/>
        </pc:sldMkLst>
        <pc:spChg chg="del">
          <ac:chgData name="Andre Gustavo Hochuli" userId="03e47721-5546-461c-8dc6-d9f4fc638cac" providerId="ADAL" clId="{BE62FA82-46E6-4C46-8C48-76CCD2D8ED09}" dt="2022-09-15T22:13:45.894" v="946" actId="478"/>
          <ac:spMkLst>
            <pc:docMk/>
            <pc:sldMk cId="1192828485" sldId="351"/>
            <ac:spMk id="9" creationId="{EC0D8FFA-3BC2-4C4A-8908-2FFCD1B4A614}"/>
          </ac:spMkLst>
        </pc:spChg>
        <pc:spChg chg="del mod">
          <ac:chgData name="Andre Gustavo Hochuli" userId="03e47721-5546-461c-8dc6-d9f4fc638cac" providerId="ADAL" clId="{BE62FA82-46E6-4C46-8C48-76CCD2D8ED09}" dt="2022-09-15T22:13:47.797" v="947" actId="478"/>
          <ac:spMkLst>
            <pc:docMk/>
            <pc:sldMk cId="1192828485" sldId="351"/>
            <ac:spMk id="11" creationId="{C82ECB40-328B-4658-9BCF-FCE27FED995C}"/>
          </ac:spMkLst>
        </pc:spChg>
        <pc:spChg chg="mod">
          <ac:chgData name="Andre Gustavo Hochuli" userId="03e47721-5546-461c-8dc6-d9f4fc638cac" providerId="ADAL" clId="{BE62FA82-46E6-4C46-8C48-76CCD2D8ED09}" dt="2022-09-15T22:13:38.240" v="942" actId="20577"/>
          <ac:spMkLst>
            <pc:docMk/>
            <pc:sldMk cId="1192828485" sldId="351"/>
            <ac:spMk id="580" creationId="{00000000-0000-0000-0000-000000000000}"/>
          </ac:spMkLst>
        </pc:spChg>
        <pc:spChg chg="mod">
          <ac:chgData name="Andre Gustavo Hochuli" userId="03e47721-5546-461c-8dc6-d9f4fc638cac" providerId="ADAL" clId="{BE62FA82-46E6-4C46-8C48-76CCD2D8ED09}" dt="2022-09-15T22:14:14.240" v="961" actId="20577"/>
          <ac:spMkLst>
            <pc:docMk/>
            <pc:sldMk cId="1192828485" sldId="351"/>
            <ac:spMk id="581" creationId="{00000000-0000-0000-0000-000000000000}"/>
          </ac:spMkLst>
        </pc:spChg>
        <pc:picChg chg="del">
          <ac:chgData name="Andre Gustavo Hochuli" userId="03e47721-5546-461c-8dc6-d9f4fc638cac" providerId="ADAL" clId="{BE62FA82-46E6-4C46-8C48-76CCD2D8ED09}" dt="2022-09-15T22:13:29.569" v="924" actId="478"/>
          <ac:picMkLst>
            <pc:docMk/>
            <pc:sldMk cId="1192828485" sldId="351"/>
            <ac:picMk id="584" creationId="{00000000-0000-0000-0000-000000000000}"/>
          </ac:picMkLst>
        </pc:picChg>
        <pc:picChg chg="del">
          <ac:chgData name="Andre Gustavo Hochuli" userId="03e47721-5546-461c-8dc6-d9f4fc638cac" providerId="ADAL" clId="{BE62FA82-46E6-4C46-8C48-76CCD2D8ED09}" dt="2022-09-15T22:13:30.225" v="925" actId="478"/>
          <ac:picMkLst>
            <pc:docMk/>
            <pc:sldMk cId="1192828485" sldId="351"/>
            <ac:picMk id="585" creationId="{00000000-0000-0000-0000-000000000000}"/>
          </ac:picMkLst>
        </pc:picChg>
      </pc:sldChg>
      <pc:sldMasterChg chg="del delSldLayout">
        <pc:chgData name="Andre Gustavo Hochuli" userId="03e47721-5546-461c-8dc6-d9f4fc638cac" providerId="ADAL" clId="{BE62FA82-46E6-4C46-8C48-76CCD2D8ED09}" dt="2022-09-15T19:07:00.655" v="0" actId="47"/>
        <pc:sldMasterMkLst>
          <pc:docMk/>
          <pc:sldMasterMk cId="0" sldId="2147483648"/>
        </pc:sldMasterMkLst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Andre Gustavo Hochuli" userId="03e47721-5546-461c-8dc6-d9f4fc638cac" providerId="ADAL" clId="{BE62FA82-46E6-4C46-8C48-76CCD2D8ED09}" dt="2022-09-15T19:07:00.655" v="0" actId="47"/>
          <pc:sldLayoutMkLst>
            <pc:docMk/>
            <pc:sldMasterMk cId="0" sldId="2147483648"/>
            <pc:sldLayoutMk cId="0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pt-BR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pt-BR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pt-BR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2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92B722A8-69D5-4703-8195-8421CBCF0C7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4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4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71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70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71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7415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68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67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68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89518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76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77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7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8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8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8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86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8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86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981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49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50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52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53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55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56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59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61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62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64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65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74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6363" y="1336675"/>
            <a:ext cx="4802187" cy="3602038"/>
          </a:xfrm>
          <a:prstGeom prst="rect">
            <a:avLst/>
          </a:prstGeom>
        </p:spPr>
      </p:sp>
      <p:sp>
        <p:nvSpPr>
          <p:cNvPr id="873" name="PlaceHolder 2"/>
          <p:cNvSpPr>
            <a:spLocks noGrp="1"/>
          </p:cNvSpPr>
          <p:nvPr>
            <p:ph type="body"/>
          </p:nvPr>
        </p:nvSpPr>
        <p:spPr>
          <a:xfrm>
            <a:off x="756000" y="5145120"/>
            <a:ext cx="6041520" cy="4203720"/>
          </a:xfrm>
          <a:prstGeom prst="rect">
            <a:avLst/>
          </a:prstGeom>
        </p:spPr>
        <p:txBody>
          <a:bodyPr lIns="0" tIns="0" rIns="0" bIns="0"/>
          <a:lstStyle/>
          <a:p>
            <a:endParaRPr lang="pt-BR" sz="2000" b="0" strike="noStrike" spc="-1">
              <a:latin typeface="Arial"/>
            </a:endParaRPr>
          </a:p>
        </p:txBody>
      </p:sp>
      <p:sp>
        <p:nvSpPr>
          <p:cNvPr id="874" name="CustomShape 3"/>
          <p:cNvSpPr/>
          <p:nvPr/>
        </p:nvSpPr>
        <p:spPr>
          <a:xfrm>
            <a:off x="0" y="10155240"/>
            <a:ext cx="3269880" cy="530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Times New Roman"/>
              </a:rPr>
              <a:t>Prof. André Hochuli</a:t>
            </a:r>
            <a:endParaRPr lang="pt-BR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5801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9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0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180000"/>
            <a:ext cx="9713880" cy="125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CustomShape 2"/>
          <p:cNvSpPr/>
          <p:nvPr/>
        </p:nvSpPr>
        <p:spPr>
          <a:xfrm>
            <a:off x="7560000" y="6840000"/>
            <a:ext cx="2513880" cy="533880"/>
          </a:xfrm>
          <a:prstGeom prst="rect">
            <a:avLst/>
          </a:prstGeom>
          <a:solidFill>
            <a:srgbClr val="E74C3C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CustomShape 3"/>
          <p:cNvSpPr/>
          <p:nvPr/>
        </p:nvSpPr>
        <p:spPr>
          <a:xfrm>
            <a:off x="900000" y="6840000"/>
            <a:ext cx="6473880" cy="533880"/>
          </a:xfrm>
          <a:prstGeom prst="rect">
            <a:avLst/>
          </a:prstGeom>
          <a:solidFill>
            <a:srgbClr val="BDC3C7"/>
          </a:solidFill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CustomShape 4"/>
          <p:cNvSpPr/>
          <p:nvPr/>
        </p:nvSpPr>
        <p:spPr>
          <a:xfrm>
            <a:off x="180000" y="6840000"/>
            <a:ext cx="533880" cy="53388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PlaceHolder 5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4" name="PlaceHolder 6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0" y="3150000"/>
            <a:ext cx="9713880" cy="1253880"/>
          </a:xfrm>
          <a:prstGeom prst="rect">
            <a:avLst/>
          </a:prstGeom>
          <a:solidFill>
            <a:srgbClr val="E74C3C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ustavo.hochuli@pucpr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aghochuli@ppgia.pucpr.br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eepnote.com/workspace/lecture-02-data-structure-7cd4b609-3a3d-491b-8195-7223c50f949c/project/Programacao-Dinamica-e80bbd5a-10ec-49f1-b63d-e8a4f335919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CustomShape 1"/>
          <p:cNvSpPr/>
          <p:nvPr/>
        </p:nvSpPr>
        <p:spPr>
          <a:xfrm>
            <a:off x="360000" y="333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Fundamentos de Algoritmos e Estrutura de Dados – Aula 07 – Complexidade e Programação Dinâmica</a:t>
            </a:r>
          </a:p>
        </p:txBody>
      </p:sp>
      <p:sp>
        <p:nvSpPr>
          <p:cNvPr id="533" name="CustomShape 2"/>
          <p:cNvSpPr/>
          <p:nvPr/>
        </p:nvSpPr>
        <p:spPr>
          <a:xfrm>
            <a:off x="540000" y="4680000"/>
            <a:ext cx="9173880" cy="251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Prof. André Gustavo Hochuli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u="sng" strike="noStrike" spc="-1" dirty="0">
                <a:solidFill>
                  <a:srgbClr val="0000FF"/>
                </a:solidFill>
                <a:uFillTx/>
                <a:latin typeface="Latin Modern Sans"/>
                <a:ea typeface="DejaVu Sans"/>
                <a:hlinkClick r:id="rId3"/>
              </a:rPr>
              <a:t>gustavo.hochuli@pucpr.br</a:t>
            </a: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200" b="0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4"/>
              </a:rPr>
              <a:t>aghochuli@ppgia.pucpr.br</a:t>
            </a:r>
            <a:endParaRPr lang="pt-BR" sz="2200" b="0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3017520" y="2286000"/>
            <a:ext cx="603432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16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 = 2 → 1 → 0(log n)</a:t>
            </a:r>
            <a:endParaRPr lang="pt-BR" sz="1600" b="0" strike="noStrike" spc="-1" dirty="0"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 = 4 → 2 → 0(log n)</a:t>
            </a:r>
            <a:endParaRPr lang="pt-BR" sz="1600" b="0" strike="noStrike" spc="-1" dirty="0">
              <a:latin typeface="Arial"/>
            </a:endParaRPr>
          </a:p>
          <a:p>
            <a:pPr marL="2160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N= 100 → 10 → O(log n)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77" name="CustomShape 4"/>
          <p:cNvSpPr/>
          <p:nvPr/>
        </p:nvSpPr>
        <p:spPr>
          <a:xfrm>
            <a:off x="182880" y="698400"/>
            <a:ext cx="408780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 err="1">
                <a:solidFill>
                  <a:srgbClr val="FFFFFF"/>
                </a:solidFill>
                <a:latin typeface="Latin Modern Sans"/>
                <a:ea typeface="DejaVu Sans"/>
              </a:rPr>
              <a:t>Logaritmica</a:t>
            </a: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: O(log n)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578" name="Imagem 577"/>
          <p:cNvPicPr/>
          <p:nvPr/>
        </p:nvPicPr>
        <p:blipFill>
          <a:blip r:embed="rId3"/>
          <a:stretch/>
        </p:blipFill>
        <p:spPr>
          <a:xfrm>
            <a:off x="3989196" y="1507252"/>
            <a:ext cx="5448691" cy="3476729"/>
          </a:xfrm>
          <a:prstGeom prst="rect">
            <a:avLst/>
          </a:prstGeom>
          <a:ln>
            <a:noFill/>
          </a:ln>
        </p:spPr>
      </p:pic>
      <p:pic>
        <p:nvPicPr>
          <p:cNvPr id="579" name="Imagem 578"/>
          <p:cNvPicPr/>
          <p:nvPr/>
        </p:nvPicPr>
        <p:blipFill>
          <a:blip r:embed="rId4"/>
          <a:stretch/>
        </p:blipFill>
        <p:spPr>
          <a:xfrm>
            <a:off x="783415" y="1736640"/>
            <a:ext cx="2503440" cy="45036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CustomShape 1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75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76" name="CustomShape 3"/>
          <p:cNvSpPr/>
          <p:nvPr/>
        </p:nvSpPr>
        <p:spPr>
          <a:xfrm>
            <a:off x="495385" y="3062880"/>
            <a:ext cx="603432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85750" indent="-285750">
              <a:spcAft>
                <a:spcPts val="1140"/>
              </a:spcAft>
              <a:buFont typeface="Arial" panose="020B0604020202020204" pitchFamily="34" charset="0"/>
              <a:buChar char="•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0(n) * 0(log n)  == 0(n log n) </a:t>
            </a:r>
          </a:p>
          <a:p>
            <a:pPr>
              <a:spcAft>
                <a:spcPts val="1140"/>
              </a:spcAft>
            </a:pPr>
            <a:endParaRPr lang="pt-BR" sz="1600" b="1" spc="-1" dirty="0">
              <a:solidFill>
                <a:srgbClr val="1C1C1C"/>
              </a:solidFill>
              <a:latin typeface="Latin Modern Sans"/>
            </a:endParaRPr>
          </a:p>
          <a:p>
            <a:pPr>
              <a:spcAft>
                <a:spcPts val="1140"/>
              </a:spcAft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	N=2 -&gt; 2</a:t>
            </a:r>
          </a:p>
          <a:p>
            <a:pPr>
              <a:spcAft>
                <a:spcPts val="1140"/>
              </a:spcAft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	N=4 -&gt; 8</a:t>
            </a:r>
          </a:p>
          <a:p>
            <a:pPr>
              <a:spcAft>
                <a:spcPts val="1140"/>
              </a:spcAft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	N=6 -&gt; 18</a:t>
            </a:r>
          </a:p>
          <a:p>
            <a:pPr>
              <a:spcAft>
                <a:spcPts val="1140"/>
              </a:spcAft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	N=8 -&gt; 24</a:t>
            </a:r>
          </a:p>
          <a:p>
            <a:pPr>
              <a:spcAft>
                <a:spcPts val="1140"/>
              </a:spcAft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	N=10 -&gt; 40</a:t>
            </a:r>
            <a:endParaRPr lang="pt-BR" sz="1600" b="0" strike="noStrike" spc="-1" dirty="0">
              <a:latin typeface="Arial"/>
            </a:endParaRPr>
          </a:p>
        </p:txBody>
      </p:sp>
      <p:sp>
        <p:nvSpPr>
          <p:cNvPr id="577" name="CustomShape 4"/>
          <p:cNvSpPr/>
          <p:nvPr/>
        </p:nvSpPr>
        <p:spPr>
          <a:xfrm>
            <a:off x="182880" y="698400"/>
            <a:ext cx="408780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O(n log n)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578" name="Imagem 577"/>
          <p:cNvPicPr/>
          <p:nvPr/>
        </p:nvPicPr>
        <p:blipFill>
          <a:blip r:embed="rId3"/>
          <a:stretch/>
        </p:blipFill>
        <p:spPr>
          <a:xfrm>
            <a:off x="4789799" y="1828799"/>
            <a:ext cx="5290826" cy="3597311"/>
          </a:xfrm>
          <a:prstGeom prst="rect">
            <a:avLst/>
          </a:prstGeom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56DEEE2-B150-ECEE-6046-56F4AABA1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" y="2078631"/>
            <a:ext cx="4499652" cy="69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8381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70" name="CustomShape 3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 = 2 → 4 → 0(2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 = 4 → 256 → 0(2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N= 10 → 1024 → O(2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165240" y="731520"/>
            <a:ext cx="351324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Exponencial: O(2</a:t>
            </a:r>
            <a:r>
              <a:rPr lang="pt-BR" sz="3200" b="1" strike="noStrike" spc="-1" baseline="33000">
                <a:solidFill>
                  <a:srgbClr val="FFFFFF"/>
                </a:solidFill>
                <a:latin typeface="Latin Modern Sans"/>
                <a:ea typeface="DejaVu Sans"/>
              </a:rPr>
              <a:t>n</a:t>
            </a: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572" name="Imagem 571"/>
          <p:cNvPicPr/>
          <p:nvPr/>
        </p:nvPicPr>
        <p:blipFill>
          <a:blip r:embed="rId3"/>
          <a:stretch/>
        </p:blipFill>
        <p:spPr>
          <a:xfrm>
            <a:off x="4662475" y="1747800"/>
            <a:ext cx="5351529" cy="3859181"/>
          </a:xfrm>
          <a:prstGeom prst="rect">
            <a:avLst/>
          </a:prstGeom>
          <a:ln>
            <a:noFill/>
          </a:ln>
        </p:spPr>
      </p:pic>
      <p:pic>
        <p:nvPicPr>
          <p:cNvPr id="573" name="Imagem 572"/>
          <p:cNvPicPr/>
          <p:nvPr/>
        </p:nvPicPr>
        <p:blipFill>
          <a:blip r:embed="rId4"/>
          <a:stretch/>
        </p:blipFill>
        <p:spPr>
          <a:xfrm>
            <a:off x="471964" y="1980000"/>
            <a:ext cx="4094640" cy="118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CustomShape 1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69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71" name="CustomShape 4"/>
          <p:cNvSpPr/>
          <p:nvPr/>
        </p:nvSpPr>
        <p:spPr>
          <a:xfrm>
            <a:off x="165240" y="731520"/>
            <a:ext cx="351324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Big O – Estruturas de Dados</a:t>
            </a:r>
            <a:endParaRPr lang="pt-BR" sz="3200" b="0" strike="noStrike" spc="-1" dirty="0">
              <a:latin typeface="Arial"/>
            </a:endParaRPr>
          </a:p>
        </p:txBody>
      </p:sp>
      <p:pic>
        <p:nvPicPr>
          <p:cNvPr id="1026" name="Picture 2" descr="Big-O Algorithm Complexity Cheat Sheet | Interview Prep">
            <a:extLst>
              <a:ext uri="{FF2B5EF4-FFF2-40B4-BE49-F238E27FC236}">
                <a16:creationId xmlns:a16="http://schemas.microsoft.com/office/drawing/2014/main" id="{E9AE867F-AD05-4DAF-A6B1-9AA84066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721" y="1684262"/>
            <a:ext cx="7608600" cy="514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68523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Dicas ao computar BigO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87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Ignore os termos/passos de menor relevância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O(n + n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 → O(n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O(n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+ 50n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+ 10000) → O(n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O((n + 30) * (n + 5)) → O(n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88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89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90" name="Imagem 589"/>
          <p:cNvPicPr/>
          <p:nvPr/>
        </p:nvPicPr>
        <p:blipFill>
          <a:blip r:embed="rId3"/>
          <a:stretch/>
        </p:blipFill>
        <p:spPr>
          <a:xfrm>
            <a:off x="4564970" y="2924545"/>
            <a:ext cx="4315767" cy="308436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Programação Dinâmica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92" name="CustomShape 2"/>
          <p:cNvSpPr/>
          <p:nvPr/>
        </p:nvSpPr>
        <p:spPr>
          <a:xfrm>
            <a:off x="616103" y="189666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Richard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Belmamm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, 1950</a:t>
            </a: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‘Programação’ tem sentido de ‘Planejamento’</a:t>
            </a: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Problemas recursivos com sobreposição de subproblemas</a:t>
            </a: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Utiliza uma estrutura computacional (vetor/matriz) para armazenar resultados dos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sub-problemas</a:t>
            </a: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Ex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: Fibonacci recursivo é ineficiente (Exponencial)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O(2</a:t>
            </a:r>
            <a:r>
              <a:rPr lang="pt-BR" sz="1600" b="1" strike="noStrike" spc="-1" baseline="33000" dirty="0">
                <a:solidFill>
                  <a:srgbClr val="1C1C1C"/>
                </a:solidFill>
                <a:latin typeface="Latin Modern Sans"/>
                <a:ea typeface="DejaVu Sans"/>
              </a:rPr>
              <a:t>n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93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94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95" name="Imagem 594"/>
          <p:cNvPicPr/>
          <p:nvPr/>
        </p:nvPicPr>
        <p:blipFill>
          <a:blip r:embed="rId3"/>
          <a:stretch/>
        </p:blipFill>
        <p:spPr>
          <a:xfrm>
            <a:off x="713880" y="3944303"/>
            <a:ext cx="3875760" cy="703800"/>
          </a:xfrm>
          <a:prstGeom prst="rect">
            <a:avLst/>
          </a:prstGeom>
          <a:ln>
            <a:noFill/>
          </a:ln>
        </p:spPr>
      </p:pic>
      <p:pic>
        <p:nvPicPr>
          <p:cNvPr id="596" name="Imagem 595"/>
          <p:cNvPicPr/>
          <p:nvPr/>
        </p:nvPicPr>
        <p:blipFill>
          <a:blip r:embed="rId4"/>
          <a:stretch/>
        </p:blipFill>
        <p:spPr>
          <a:xfrm>
            <a:off x="5203043" y="4233600"/>
            <a:ext cx="4290193" cy="1732320"/>
          </a:xfrm>
          <a:prstGeom prst="rect">
            <a:avLst/>
          </a:prstGeom>
          <a:ln>
            <a:noFill/>
          </a:ln>
        </p:spPr>
      </p:pic>
      <p:pic>
        <p:nvPicPr>
          <p:cNvPr id="597" name="Imagem 596"/>
          <p:cNvPicPr/>
          <p:nvPr/>
        </p:nvPicPr>
        <p:blipFill>
          <a:blip r:embed="rId5"/>
          <a:stretch/>
        </p:blipFill>
        <p:spPr>
          <a:xfrm>
            <a:off x="801702" y="4785840"/>
            <a:ext cx="4094640" cy="118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Programação Dinâmica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99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Solução: Armazenar subproblemas já computados</a:t>
            </a: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O(n)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Codificar no </a:t>
            </a:r>
            <a:r>
              <a:rPr lang="pt-BR" sz="1600" b="1" spc="-1" dirty="0" err="1">
                <a:solidFill>
                  <a:srgbClr val="1C1C1C"/>
                </a:solidFill>
                <a:latin typeface="Latin Modern Sans"/>
              </a:rPr>
              <a:t>deepnote</a:t>
            </a: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!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 dirty="0">
              <a:latin typeface="Arial"/>
            </a:endParaRPr>
          </a:p>
        </p:txBody>
      </p:sp>
      <p:sp>
        <p:nvSpPr>
          <p:cNvPr id="600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01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602" name="Imagem 601"/>
          <p:cNvPicPr/>
          <p:nvPr/>
        </p:nvPicPr>
        <p:blipFill>
          <a:blip r:embed="rId3"/>
          <a:stretch/>
        </p:blipFill>
        <p:spPr>
          <a:xfrm>
            <a:off x="897120" y="2919060"/>
            <a:ext cx="7288560" cy="13978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Programação Dinâmica - Trabalho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Trabalho: Maior Subsequência Comum (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Longest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Common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Subsequence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Encontrar o comprimento da maior subsequência entre duas sequências. Subsequência é uma sequência que aparece na mesma ordem, porém não necessariamente contígua.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Input “ABCDGH” e “AEDFHR” gera “ADH” (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tam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= 3)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Input “AGGTAB” e “GXTXAYB” gera “GTAB” (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tam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= 4)</a:t>
            </a:r>
            <a:endParaRPr lang="pt-BR" sz="1600" b="0" strike="noStrike" spc="-1" dirty="0">
              <a:latin typeface="Arial"/>
            </a:endParaRPr>
          </a:p>
          <a:p>
            <a:pPr marL="648000" lvl="2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Solução Recursiva: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06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607" name="Imagem 606"/>
          <p:cNvPicPr/>
          <p:nvPr/>
        </p:nvPicPr>
        <p:blipFill>
          <a:blip r:embed="rId3"/>
          <a:stretch/>
        </p:blipFill>
        <p:spPr>
          <a:xfrm>
            <a:off x="3108960" y="4114800"/>
            <a:ext cx="3894480" cy="24469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 dirty="0">
                <a:solidFill>
                  <a:srgbClr val="FFFFFF"/>
                </a:solidFill>
                <a:latin typeface="Latin Modern Sans"/>
                <a:ea typeface="DejaVu Sans"/>
              </a:rPr>
              <a:t>Seminário Final - Individual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604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Na próxima aula apresente um seminário de 10 a 20 minutos sobre:</a:t>
            </a:r>
          </a:p>
          <a:p>
            <a:pPr marL="673200" lvl="1" indent="-2152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Como a estrutura de dados está presente na sua área de atuação ?</a:t>
            </a:r>
          </a:p>
          <a:p>
            <a:pPr marL="1130400" lvl="2" indent="-2152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Apresente o que você está levando da disciplina para o dia-a-dia</a:t>
            </a:r>
          </a:p>
          <a:p>
            <a:pPr marL="1130400" lvl="2" indent="-2152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Você passou a enxergar essas estruturas, mesmo que de forma indireta?</a:t>
            </a:r>
          </a:p>
          <a:p>
            <a:pPr marL="1130400" lvl="2" indent="-2152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Na sua área de pesquisa, você enxerga o uso delas? Ainda que de forma indireta?</a:t>
            </a:r>
          </a:p>
          <a:p>
            <a:pPr marL="1130400" lvl="2" indent="-215280"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pc="-1" dirty="0">
                <a:solidFill>
                  <a:srgbClr val="1C1C1C"/>
                </a:solidFill>
                <a:latin typeface="Latin Modern Sans"/>
              </a:rPr>
              <a:t>......</a:t>
            </a: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u="sng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605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606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99862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Plano de Aula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35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Complexidade Computacional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Notação </a:t>
            </a: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BigO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Programação Dinâmica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3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37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Complexidade Computacional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39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Complexidade Computacional mede o esforço de um algoritmo em computar um dado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Problema</a:t>
            </a:r>
            <a:endParaRPr lang="pt-BR" b="0" strike="noStrike" spc="-1" dirty="0">
              <a:latin typeface="Arial"/>
            </a:endParaRPr>
          </a:p>
          <a:p>
            <a:pPr marL="648000" lvl="2" indent="-2149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Quantos passos são necessários para encontrarmos um valor qualquer no vetor de tamanho N?</a:t>
            </a:r>
            <a:endParaRPr lang="pt-BR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40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41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graphicFrame>
        <p:nvGraphicFramePr>
          <p:cNvPr id="542" name="Table 5"/>
          <p:cNvGraphicFramePr/>
          <p:nvPr/>
        </p:nvGraphicFramePr>
        <p:xfrm>
          <a:off x="2572200" y="4561560"/>
          <a:ext cx="5075640" cy="428760"/>
        </p:xfrm>
        <a:graphic>
          <a:graphicData uri="http://schemas.openxmlformats.org/drawingml/2006/table">
            <a:tbl>
              <a:tblPr/>
              <a:tblGrid>
                <a:gridCol w="507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7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04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876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43" name="CustomShape 6"/>
          <p:cNvSpPr/>
          <p:nvPr/>
        </p:nvSpPr>
        <p:spPr>
          <a:xfrm>
            <a:off x="2560320" y="4903920"/>
            <a:ext cx="5180400" cy="345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0                                 ….                                    N</a:t>
            </a:r>
            <a:endParaRPr lang="pt-BR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8" name="Imagem 547"/>
          <p:cNvPicPr/>
          <p:nvPr/>
        </p:nvPicPr>
        <p:blipFill>
          <a:blip r:embed="rId3"/>
          <a:stretch/>
        </p:blipFill>
        <p:spPr>
          <a:xfrm>
            <a:off x="3922200" y="3031578"/>
            <a:ext cx="5965560" cy="3738402"/>
          </a:xfrm>
          <a:prstGeom prst="rect">
            <a:avLst/>
          </a:prstGeom>
          <a:ln>
            <a:noFill/>
          </a:ln>
        </p:spPr>
      </p:pic>
      <p:sp>
        <p:nvSpPr>
          <p:cNvPr id="544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Notação BigO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45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Análise Assintótica (Problemas Grandes)</a:t>
            </a:r>
            <a:endParaRPr lang="pt-BR" sz="1600" b="0" strike="noStrike" spc="-1" dirty="0">
              <a:latin typeface="Arial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 err="1">
                <a:solidFill>
                  <a:srgbClr val="1C1C1C"/>
                </a:solidFill>
                <a:latin typeface="Latin Modern Sans"/>
                <a:ea typeface="DejaVu Sans"/>
              </a:rPr>
              <a:t>BigO</a:t>
            </a: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 → O( ) 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Formalização da complexidade de um algoritmo em razão da sua entrada (N).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Tempo ou Recurso em função de N</a:t>
            </a:r>
            <a:endParaRPr lang="pt-BR" sz="1600" b="0" strike="noStrike" spc="-1" dirty="0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Considera-se o pior cenário para N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46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47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49" name="Imagem 548"/>
          <p:cNvPicPr/>
          <p:nvPr/>
        </p:nvPicPr>
        <p:blipFill>
          <a:blip r:embed="rId4"/>
          <a:stretch/>
        </p:blipFill>
        <p:spPr>
          <a:xfrm>
            <a:off x="897119" y="3883555"/>
            <a:ext cx="2690279" cy="261001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Constante: O(1)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51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52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53" name="Imagem 552"/>
          <p:cNvPicPr/>
          <p:nvPr/>
        </p:nvPicPr>
        <p:blipFill>
          <a:blip r:embed="rId3"/>
          <a:stretch/>
        </p:blipFill>
        <p:spPr>
          <a:xfrm>
            <a:off x="360000" y="1980000"/>
            <a:ext cx="3989880" cy="894240"/>
          </a:xfrm>
          <a:prstGeom prst="rect">
            <a:avLst/>
          </a:prstGeom>
          <a:ln>
            <a:noFill/>
          </a:ln>
        </p:spPr>
      </p:pic>
      <p:sp>
        <p:nvSpPr>
          <p:cNvPr id="554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 = 1 → 1 iter → O(1) 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 = 1000 → 1 iter → O(1) 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N= 1000000 → 1 iter → O(1)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555" name="Imagem 554"/>
          <p:cNvPicPr/>
          <p:nvPr/>
        </p:nvPicPr>
        <p:blipFill>
          <a:blip r:embed="rId4"/>
          <a:stretch/>
        </p:blipFill>
        <p:spPr>
          <a:xfrm>
            <a:off x="4464180" y="1747800"/>
            <a:ext cx="5249700" cy="3547681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Linear: O(n)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57" name="CustomShape 2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58" name="CustomShape 3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59" name="CustomShape 4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 = 1 → 1 iter → O(N) 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 = 1000 → 1000 iter →  O(N) 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N= 10000 → 10000 iter → O(N)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560" name="Imagem 559"/>
          <p:cNvPicPr/>
          <p:nvPr/>
        </p:nvPicPr>
        <p:blipFill>
          <a:blip r:embed="rId3"/>
          <a:stretch/>
        </p:blipFill>
        <p:spPr>
          <a:xfrm>
            <a:off x="546745" y="1747800"/>
            <a:ext cx="3923280" cy="1522800"/>
          </a:xfrm>
          <a:prstGeom prst="rect">
            <a:avLst/>
          </a:prstGeom>
          <a:ln>
            <a:noFill/>
          </a:ln>
        </p:spPr>
      </p:pic>
      <p:pic>
        <p:nvPicPr>
          <p:cNvPr id="561" name="Imagem 560"/>
          <p:cNvPicPr/>
          <p:nvPr/>
        </p:nvPicPr>
        <p:blipFill>
          <a:blip r:embed="rId4"/>
          <a:stretch/>
        </p:blipFill>
        <p:spPr>
          <a:xfrm>
            <a:off x="4800997" y="1536745"/>
            <a:ext cx="4850203" cy="355070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CustomShape 1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63" name="CustomShape 2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sp>
        <p:nvSpPr>
          <p:cNvPr id="564" name="CustomShape 3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lnSpcReduction="10000"/>
          </a:bodyPr>
          <a:lstStyle/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8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 = 2 → 4 → 0(n</a:t>
            </a:r>
            <a:r>
              <a:rPr lang="pt-BR" sz="1600" b="1" strike="noStrike" spc="-1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 = 4 → 16 → 0(n</a:t>
            </a:r>
            <a:r>
              <a:rPr lang="pt-BR" sz="1600" b="1" strike="noStrike" spc="-1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N= 100 → 10000 → O(n</a:t>
            </a:r>
            <a:r>
              <a:rPr lang="pt-BR" sz="1600" b="1" strike="noStrike" spc="-1" baseline="33000">
                <a:solidFill>
                  <a:srgbClr val="1C1C1C"/>
                </a:solidFill>
                <a:latin typeface="Latin Modern Sans"/>
                <a:ea typeface="DejaVu Sans"/>
              </a:rPr>
              <a:t>2</a:t>
            </a: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 marL="432000" lvl="1" indent="-21240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Cubica → O(n</a:t>
            </a:r>
            <a:r>
              <a:rPr lang="pt-BR" sz="1600" b="1" strike="noStrike" spc="-1" baseline="33000">
                <a:solidFill>
                  <a:srgbClr val="1C1C1C"/>
                </a:solidFill>
                <a:latin typeface="Latin Modern Sans"/>
                <a:ea typeface="DejaVu Sans"/>
              </a:rPr>
              <a:t>3</a:t>
            </a: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)</a:t>
            </a:r>
            <a:endParaRPr lang="pt-BR" sz="1600" b="0" strike="noStrike" spc="-1">
              <a:latin typeface="Arial"/>
            </a:endParaRPr>
          </a:p>
          <a:p>
            <a:pPr marL="648000" lvl="2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>
                <a:solidFill>
                  <a:srgbClr val="1C1C1C"/>
                </a:solidFill>
                <a:latin typeface="Latin Modern Sans"/>
                <a:ea typeface="DejaVu Sans"/>
              </a:rPr>
              <a:t>3 laços aninhados</a:t>
            </a: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>
              <a:latin typeface="Arial"/>
            </a:endParaRPr>
          </a:p>
        </p:txBody>
      </p:sp>
      <p:pic>
        <p:nvPicPr>
          <p:cNvPr id="565" name="Imagem 564"/>
          <p:cNvPicPr/>
          <p:nvPr/>
        </p:nvPicPr>
        <p:blipFill>
          <a:blip r:embed="rId3"/>
          <a:stretch/>
        </p:blipFill>
        <p:spPr>
          <a:xfrm>
            <a:off x="553310" y="1747800"/>
            <a:ext cx="4090680" cy="1982160"/>
          </a:xfrm>
          <a:prstGeom prst="rect">
            <a:avLst/>
          </a:prstGeom>
          <a:ln>
            <a:noFill/>
          </a:ln>
        </p:spPr>
      </p:pic>
      <p:sp>
        <p:nvSpPr>
          <p:cNvPr id="566" name="CustomShape 4"/>
          <p:cNvSpPr/>
          <p:nvPr/>
        </p:nvSpPr>
        <p:spPr>
          <a:xfrm>
            <a:off x="249480" y="731520"/>
            <a:ext cx="3342600" cy="58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Quadrática: O(n</a:t>
            </a:r>
            <a:r>
              <a:rPr lang="pt-BR" sz="3200" b="1" strike="noStrike" spc="-1" baseline="33000">
                <a:solidFill>
                  <a:srgbClr val="FFFFFF"/>
                </a:solidFill>
                <a:latin typeface="Latin Modern Sans"/>
                <a:ea typeface="DejaVu Sans"/>
              </a:rPr>
              <a:t>2</a:t>
            </a: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)</a:t>
            </a:r>
            <a:endParaRPr lang="pt-BR" sz="3200" b="0" strike="noStrike" spc="-1">
              <a:latin typeface="Arial"/>
            </a:endParaRPr>
          </a:p>
        </p:txBody>
      </p:sp>
      <p:pic>
        <p:nvPicPr>
          <p:cNvPr id="567" name="Imagem 566"/>
          <p:cNvPicPr/>
          <p:nvPr/>
        </p:nvPicPr>
        <p:blipFill>
          <a:blip r:embed="rId4"/>
          <a:stretch/>
        </p:blipFill>
        <p:spPr>
          <a:xfrm>
            <a:off x="4767343" y="1747800"/>
            <a:ext cx="4953282" cy="3597923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trike="noStrike" spc="-1">
                <a:solidFill>
                  <a:srgbClr val="FFFFFF"/>
                </a:solidFill>
                <a:latin typeface="Latin Modern Sans"/>
                <a:ea typeface="DejaVu Sans"/>
              </a:rPr>
              <a:t>Dicas ao computar BigO </a:t>
            </a:r>
            <a:endParaRPr lang="pt-BR" sz="3200" b="0" strike="noStrike" spc="-1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Elimine Constantes</a:t>
            </a:r>
            <a:endParaRPr lang="pt-BR" sz="1600" b="0" strike="noStrike" spc="-1" dirty="0">
              <a:latin typeface="Arial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					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83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  <p:pic>
        <p:nvPicPr>
          <p:cNvPr id="584" name="Imagem 583"/>
          <p:cNvPicPr/>
          <p:nvPr/>
        </p:nvPicPr>
        <p:blipFill>
          <a:blip r:embed="rId3"/>
          <a:stretch/>
        </p:blipFill>
        <p:spPr>
          <a:xfrm>
            <a:off x="360000" y="3273949"/>
            <a:ext cx="3684960" cy="2494440"/>
          </a:xfrm>
          <a:prstGeom prst="rect">
            <a:avLst/>
          </a:prstGeom>
          <a:ln>
            <a:noFill/>
          </a:ln>
        </p:spPr>
      </p:pic>
      <p:pic>
        <p:nvPicPr>
          <p:cNvPr id="585" name="Imagem 584"/>
          <p:cNvPicPr/>
          <p:nvPr/>
        </p:nvPicPr>
        <p:blipFill>
          <a:blip r:embed="rId4"/>
          <a:stretch/>
        </p:blipFill>
        <p:spPr>
          <a:xfrm>
            <a:off x="4272768" y="3031026"/>
            <a:ext cx="5261112" cy="2918207"/>
          </a:xfrm>
          <a:prstGeom prst="rect">
            <a:avLst/>
          </a:prstGeom>
          <a:ln>
            <a:noFill/>
          </a:ln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EC0D8FFA-3BC2-4C4A-8908-2FFCD1B4A614}"/>
              </a:ext>
            </a:extLst>
          </p:cNvPr>
          <p:cNvSpPr txBox="1"/>
          <p:nvPr/>
        </p:nvSpPr>
        <p:spPr>
          <a:xfrm>
            <a:off x="5649786" y="2690727"/>
            <a:ext cx="3071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18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O(1 + n/2 + 100) → O(n)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82ECB40-328B-4658-9BCF-FCE27FED995C}"/>
              </a:ext>
            </a:extLst>
          </p:cNvPr>
          <p:cNvSpPr txBox="1"/>
          <p:nvPr/>
        </p:nvSpPr>
        <p:spPr>
          <a:xfrm>
            <a:off x="1504306" y="2875393"/>
            <a:ext cx="1624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O(2n) → O(n)	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CustomShape 1"/>
          <p:cNvSpPr/>
          <p:nvPr/>
        </p:nvSpPr>
        <p:spPr>
          <a:xfrm>
            <a:off x="360000" y="360000"/>
            <a:ext cx="9353880" cy="89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pt-BR" sz="3200" b="1" spc="-1" dirty="0">
                <a:solidFill>
                  <a:srgbClr val="FFFFFF"/>
                </a:solidFill>
                <a:latin typeface="Latin Modern Sans"/>
              </a:rPr>
              <a:t>Codificando</a:t>
            </a:r>
            <a:endParaRPr lang="pt-BR" sz="3200" b="0" strike="noStrike" spc="-1" dirty="0">
              <a:latin typeface="Arial"/>
            </a:endParaRPr>
          </a:p>
        </p:txBody>
      </p:sp>
      <p:sp>
        <p:nvSpPr>
          <p:cNvPr id="581" name="CustomShape 2"/>
          <p:cNvSpPr/>
          <p:nvPr/>
        </p:nvSpPr>
        <p:spPr>
          <a:xfrm>
            <a:off x="360000" y="1980000"/>
            <a:ext cx="9173880" cy="467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1" strike="noStrike" spc="-1" dirty="0">
                <a:solidFill>
                  <a:srgbClr val="1C1C1C"/>
                </a:solidFill>
                <a:latin typeface="Latin Modern Sans"/>
                <a:ea typeface="DejaVu Sans"/>
                <a:hlinkClick r:id="rId3"/>
              </a:rPr>
              <a:t>DEEPNOTE LINK</a:t>
            </a:r>
            <a:endParaRPr lang="pt-BR" sz="24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216000" indent="-21528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pt-BR" sz="2400" b="1" strike="noStrike" spc="-1" dirty="0">
              <a:solidFill>
                <a:srgbClr val="1C1C1C"/>
              </a:solidFill>
              <a:latin typeface="Latin Modern Sans"/>
              <a:ea typeface="DejaVu Sans"/>
            </a:endParaRPr>
          </a:p>
          <a:p>
            <a:pPr marL="720">
              <a:lnSpc>
                <a:spcPct val="100000"/>
              </a:lnSpc>
              <a:spcAft>
                <a:spcPts val="1140"/>
              </a:spcAft>
              <a:buClr>
                <a:srgbClr val="000000"/>
              </a:buClr>
              <a:buSzPct val="45000"/>
            </a:pPr>
            <a:r>
              <a:rPr lang="pt-BR" sz="1600" b="1" strike="noStrike" spc="-1" dirty="0">
                <a:solidFill>
                  <a:srgbClr val="1C1C1C"/>
                </a:solidFill>
                <a:latin typeface="Latin Modern Sans"/>
                <a:ea typeface="DejaVu Sans"/>
              </a:rPr>
              <a:t>					</a:t>
            </a: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140"/>
              </a:spcAft>
            </a:pPr>
            <a:endParaRPr lang="pt-BR" sz="1600" b="0" strike="noStrike" spc="-1" dirty="0">
              <a:latin typeface="Arial"/>
            </a:endParaRPr>
          </a:p>
        </p:txBody>
      </p:sp>
      <p:sp>
        <p:nvSpPr>
          <p:cNvPr id="582" name="CustomShape 3"/>
          <p:cNvSpPr/>
          <p:nvPr/>
        </p:nvSpPr>
        <p:spPr>
          <a:xfrm>
            <a:off x="7608600" y="6886080"/>
            <a:ext cx="227916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Aula 07</a:t>
            </a:r>
            <a:endParaRPr lang="pt-BR" sz="1800" b="0" strike="noStrike" spc="-1" dirty="0">
              <a:latin typeface="Arial"/>
            </a:endParaRPr>
          </a:p>
        </p:txBody>
      </p:sp>
      <p:sp>
        <p:nvSpPr>
          <p:cNvPr id="583" name="CustomShape 4"/>
          <p:cNvSpPr/>
          <p:nvPr/>
        </p:nvSpPr>
        <p:spPr>
          <a:xfrm>
            <a:off x="897120" y="6886080"/>
            <a:ext cx="6441120" cy="35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Fund. Algoritmos e Estrutura de Dados - Prof. André Hochuli</a:t>
            </a:r>
            <a:endParaRPr lang="pt-BR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928284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990</Words>
  <Application>Microsoft Office PowerPoint</Application>
  <PresentationFormat>Personalizar</PresentationFormat>
  <Paragraphs>220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18</vt:i4>
      </vt:variant>
    </vt:vector>
  </HeadingPairs>
  <TitlesOfParts>
    <vt:vector size="25" baseType="lpstr">
      <vt:lpstr>Arial</vt:lpstr>
      <vt:lpstr>Latin Modern Sans</vt:lpstr>
      <vt:lpstr>Symbol</vt:lpstr>
      <vt:lpstr>Times New Roman</vt:lpstr>
      <vt:lpstr>Wingdings</vt:lpstr>
      <vt:lpstr>Office Theme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Alizarin</dc:title>
  <dc:subject/>
  <dc:creator/>
  <dc:description/>
  <cp:lastModifiedBy>Andre Gustavo Hochuli</cp:lastModifiedBy>
  <cp:revision>142</cp:revision>
  <cp:lastPrinted>2021-09-24T13:47:51Z</cp:lastPrinted>
  <dcterms:created xsi:type="dcterms:W3CDTF">2021-04-28T18:38:02Z</dcterms:created>
  <dcterms:modified xsi:type="dcterms:W3CDTF">2022-09-16T14:44:23Z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130</vt:i4>
  </property>
</Properties>
</file>