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B89082-71E8-46A1-88D7-FC82B8A8B3B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4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4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5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5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6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6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7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8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7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8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2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2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040" cy="1247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06%20-%20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Regressão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040" cy="25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4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3" name="CustomShape 4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6480" cy="41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8200" cy="57636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09160" cy="74916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7200" cy="32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5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CustomShape 5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5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5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2720" cy="389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5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3" name="CustomShape 5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5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5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6960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6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9" name="CustomShape 6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6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6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8200" cy="327024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0200" cy="268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8200" cy="287460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6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7" name="CustomShape 6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6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6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5360" cy="34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7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3" name="CustomShape 7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7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7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648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8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8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8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8200" cy="193104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6520" cy="19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7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7" name="CustomShape 7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7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CustomShape 7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5320" cy="36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8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4" name="CustomShape 8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8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ustomShape 8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40000" y="4140000"/>
            <a:ext cx="7183440" cy="21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8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3720" cy="30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Mapeando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29320" cy="29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68960" cy="24462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8200" cy="286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6720" cy="46270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69400" cy="7027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69680" cy="71208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08600" cy="9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2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8160" cy="1438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8" name=""/>
          <p:cNvGraphicFramePr/>
          <p:nvPr/>
        </p:nvGraphicFramePr>
        <p:xfrm>
          <a:off x="3960000" y="2018160"/>
          <a:ext cx="5399640" cy="243396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3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CustomShape 3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3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8200" cy="32540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58640" cy="28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3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7" name="CustomShape 3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5912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2024-09-17T20:36:15Z</dcterms:modified>
  <cp:revision>73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