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B01D-D345-49FA-A287-1B14955994FA}" type="datetimeFigureOut">
              <a:rPr lang="ru-RU" smtClean="0"/>
              <a:t>14.09.2016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A83E-A92F-40A0-B98A-0EF3F10C883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B01D-D345-49FA-A287-1B14955994FA}" type="datetimeFigureOut">
              <a:rPr lang="ru-RU" smtClean="0"/>
              <a:t>14.09.2016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A83E-A92F-40A0-B98A-0EF3F10C883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B01D-D345-49FA-A287-1B14955994FA}" type="datetimeFigureOut">
              <a:rPr lang="ru-RU" smtClean="0"/>
              <a:t>14.09.2016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A83E-A92F-40A0-B98A-0EF3F10C883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B01D-D345-49FA-A287-1B14955994FA}" type="datetimeFigureOut">
              <a:rPr lang="ru-RU" smtClean="0"/>
              <a:t>14.09.2016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A83E-A92F-40A0-B98A-0EF3F10C883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B01D-D345-49FA-A287-1B14955994FA}" type="datetimeFigureOut">
              <a:rPr lang="ru-RU" smtClean="0"/>
              <a:t>14.09.2016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A83E-A92F-40A0-B98A-0EF3F10C883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B01D-D345-49FA-A287-1B14955994FA}" type="datetimeFigureOut">
              <a:rPr lang="ru-RU" smtClean="0"/>
              <a:t>14.09.2016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A83E-A92F-40A0-B98A-0EF3F10C883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B01D-D345-49FA-A287-1B14955994FA}" type="datetimeFigureOut">
              <a:rPr lang="ru-RU" smtClean="0"/>
              <a:t>14.09.2016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A83E-A92F-40A0-B98A-0EF3F10C883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B01D-D345-49FA-A287-1B14955994FA}" type="datetimeFigureOut">
              <a:rPr lang="ru-RU" smtClean="0"/>
              <a:t>14.09.2016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A83E-A92F-40A0-B98A-0EF3F10C883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B01D-D345-49FA-A287-1B14955994FA}" type="datetimeFigureOut">
              <a:rPr lang="ru-RU" smtClean="0"/>
              <a:t>14.09.2016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A83E-A92F-40A0-B98A-0EF3F10C883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B01D-D345-49FA-A287-1B14955994FA}" type="datetimeFigureOut">
              <a:rPr lang="ru-RU" smtClean="0"/>
              <a:t>14.09.2016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A83E-A92F-40A0-B98A-0EF3F10C883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B01D-D345-49FA-A287-1B14955994FA}" type="datetimeFigureOut">
              <a:rPr lang="ru-RU" smtClean="0"/>
              <a:t>14.09.2016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A83E-A92F-40A0-B98A-0EF3F10C883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EB01D-D345-49FA-A287-1B14955994FA}" type="datetimeFigureOut">
              <a:rPr lang="ru-RU" smtClean="0"/>
              <a:t>14.09.2016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9A83E-A92F-40A0-B98A-0EF3F10C883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231616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Конфигурация Модуля Кластеризации при использовании в системе реального времени  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7200" y="2895600"/>
            <a:ext cx="8153400" cy="2316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На данный момент </a:t>
            </a:r>
            <a:r>
              <a:rPr lang="ru-RU" sz="4400" dirty="0" smtClean="0">
                <a:latin typeface="+mj-lt"/>
                <a:ea typeface="+mj-ea"/>
                <a:cs typeface="+mj-cs"/>
              </a:rPr>
              <a:t>конфигурация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Inputs </a:t>
            </a:r>
            <a:r>
              <a:rPr lang="ru-RU" sz="4400" dirty="0" smtClean="0">
                <a:latin typeface="+mj-lt"/>
                <a:ea typeface="+mj-ea"/>
                <a:cs typeface="+mj-cs"/>
              </a:rPr>
              <a:t>находится в разделе </a:t>
            </a:r>
            <a:r>
              <a:rPr lang="pl-PL" sz="4400" dirty="0" smtClean="0">
                <a:latin typeface="+mj-lt"/>
                <a:ea typeface="+mj-ea"/>
                <a:cs typeface="+mj-cs"/>
              </a:rPr>
              <a:t>ClusterModels</a:t>
            </a:r>
            <a:r>
              <a:rPr lang="ru-RU" sz="4400" dirty="0" smtClean="0">
                <a:latin typeface="+mj-lt"/>
                <a:ea typeface="+mj-ea"/>
                <a:cs typeface="+mj-cs"/>
              </a:rPr>
              <a:t>, так как каждая модель требует определения своих входов</a:t>
            </a:r>
            <a:endParaRPr kumimoji="0" lang="ru-RU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3148328"/>
            <a:ext cx="4829175" cy="3300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Прямоугольник 19"/>
          <p:cNvSpPr/>
          <p:nvPr/>
        </p:nvSpPr>
        <p:spPr>
          <a:xfrm>
            <a:off x="228600" y="4648200"/>
            <a:ext cx="3657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57200" y="5181600"/>
            <a:ext cx="3239156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List&lt;List&lt;</a:t>
            </a:r>
            <a:r>
              <a:rPr lang="en-US" dirty="0" err="1"/>
              <a:t>int</a:t>
            </a:r>
            <a:r>
              <a:rPr lang="en-US" dirty="0"/>
              <a:t>&gt;&gt; </a:t>
            </a:r>
            <a:r>
              <a:rPr lang="en-US" dirty="0" err="1"/>
              <a:t>indices_of_inputs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457200" y="4724400"/>
            <a:ext cx="2722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 декларации поля</a:t>
            </a:r>
            <a:endParaRPr lang="ru-RU" dirty="0"/>
          </a:p>
        </p:txBody>
      </p:sp>
      <p:cxnSp>
        <p:nvCxnSpPr>
          <p:cNvPr id="22" name="Прямая со стрелкой 21"/>
          <p:cNvCxnSpPr>
            <a:stCxn id="20" idx="3"/>
          </p:cNvCxnSpPr>
          <p:nvPr/>
        </p:nvCxnSpPr>
        <p:spPr>
          <a:xfrm>
            <a:off x="3886200" y="5219700"/>
            <a:ext cx="3810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"/>
            <a:ext cx="4168959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Прямая со стрелкой 11"/>
          <p:cNvCxnSpPr/>
          <p:nvPr/>
        </p:nvCxnSpPr>
        <p:spPr>
          <a:xfrm>
            <a:off x="2057400" y="1676400"/>
            <a:ext cx="43434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2057400" y="2438400"/>
            <a:ext cx="5638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1676400" y="1981200"/>
            <a:ext cx="28956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33</Words>
  <Application>Microsoft Office PowerPoint</Application>
  <PresentationFormat>Экран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Конфигурация Модуля Кластеризации при использовании в системе реального времени  </vt:lpstr>
      <vt:lpstr>Слайд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Вадим Головко</dc:creator>
  <cp:lastModifiedBy>Вадим Головко</cp:lastModifiedBy>
  <cp:revision>7</cp:revision>
  <dcterms:created xsi:type="dcterms:W3CDTF">2016-09-14T15:39:18Z</dcterms:created>
  <dcterms:modified xsi:type="dcterms:W3CDTF">2016-09-14T16:52:11Z</dcterms:modified>
</cp:coreProperties>
</file>