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325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3300"/>
    <a:srgbClr val="745A00"/>
    <a:srgbClr val="61456A"/>
    <a:srgbClr val="C55A11"/>
    <a:srgbClr val="AD6513"/>
    <a:srgbClr val="FCC613"/>
    <a:srgbClr val="FFDD6D"/>
    <a:srgbClr val="DD53F8"/>
    <a:srgbClr val="E100FF"/>
    <a:srgbClr val="E85E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Themed Style 1 –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–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–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–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–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929F9F4-4A8F-4326-A1B4-22849713DDAB}" styleName="Dark Style 1 –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D083AE6-46FA-4A59-8FB0-9F97EB10719F}" styleName="Light Style 3 –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015"/>
    <p:restoredTop sz="94653"/>
  </p:normalViewPr>
  <p:slideViewPr>
    <p:cSldViewPr snapToGrid="0" showGuides="1">
      <p:cViewPr varScale="1">
        <p:scale>
          <a:sx n="146" d="100"/>
          <a:sy n="146" d="100"/>
        </p:scale>
        <p:origin x="760" y="176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CAFF5F-4593-4642-B263-46DC71846A50}" type="datetimeFigureOut">
              <a:rPr lang="en-US" smtClean="0"/>
              <a:t>9/13/24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ED73B4-3B7A-5C47-BA0A-325276D0D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0010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914B0-5224-B0DF-7293-F406631750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48810A-B6B9-C0BD-1265-DFCF18146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519265-9BFA-1BC2-CDD6-47A3F947E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E7AAE-89D3-5444-979C-39A9910DDA2F}" type="datetimeFigureOut">
              <a:rPr lang="en-US" smtClean="0"/>
              <a:t>9/13/24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E74205-5F65-3747-0E48-5926F2DAE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549A60-B65A-047C-1901-9E58799F4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6BFF1-75E3-3D43-94C4-129BFF8AF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942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F9BB7-6F7E-5B81-4F71-4BE777730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698EFD-6E2D-073D-2777-B8197B8AD9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FCEA36-4478-D24E-E2AB-CF9EEA3E9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E7AAE-89D3-5444-979C-39A9910DDA2F}" type="datetimeFigureOut">
              <a:rPr lang="en-US" smtClean="0"/>
              <a:t>9/13/24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3BC77E-E47B-EBFA-D7E2-EB8CAFC4C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C8DF2F-19EC-AA0F-C42C-20F34B9C7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6BFF1-75E3-3D43-94C4-129BFF8AF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652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DB8503-2440-79EE-E716-072BE6DE3E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CF235D-189D-2752-0AD8-7B97748CAC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86B4F1-B968-C9DC-36A0-40D3A9249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E7AAE-89D3-5444-979C-39A9910DDA2F}" type="datetimeFigureOut">
              <a:rPr lang="en-US" smtClean="0"/>
              <a:t>9/13/24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E11C7E-F8C8-E7B1-5AE1-6C0FD2430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B64DB4-9403-A5D1-815E-2C890E8D9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6BFF1-75E3-3D43-94C4-129BFF8AF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233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10753-60BE-D4E8-DF98-50EB8781B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4FF022-9CC0-F395-2126-25FD48B7EA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C5A9DC-7053-2EC2-614A-ACE263E42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E7AAE-89D3-5444-979C-39A9910DDA2F}" type="datetimeFigureOut">
              <a:rPr lang="en-US" smtClean="0"/>
              <a:t>9/13/24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87403-D3DF-EED7-AC4A-58DC6ACD6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F9626-CF06-4327-1460-B41D736AD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6BFF1-75E3-3D43-94C4-129BFF8AF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489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58E38-3DF8-0E50-B41F-24E2F9647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DF70C4-F003-C288-3E3B-F320E8EDA2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AF0F96-1D0B-7BE6-0DA5-722FDD17D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E7AAE-89D3-5444-979C-39A9910DDA2F}" type="datetimeFigureOut">
              <a:rPr lang="en-US" smtClean="0"/>
              <a:t>9/13/24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BFA99A-36B8-13EE-009B-F71B62B1E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75676F-30E5-E5C7-0601-07574EB2D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6BFF1-75E3-3D43-94C4-129BFF8AF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519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4B8B2-55D6-055B-5C09-E65DD8C95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5256CA-6EF2-B2E8-7D4B-52ECBC9585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456E81-36C0-EE8A-9E4E-8470ED18AA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4A4CF9-8A85-9602-5D37-E5036C3F7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E7AAE-89D3-5444-979C-39A9910DDA2F}" type="datetimeFigureOut">
              <a:rPr lang="en-US" smtClean="0"/>
              <a:t>9/13/24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A8346B-1F76-4AD0-4C90-AD7234282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A591F1-5E0B-7A68-8722-F15752987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6BFF1-75E3-3D43-94C4-129BFF8AF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745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BFBBD-1722-4224-F9BB-8EBD1C001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54CB22-1AE7-CA9A-D0DC-DC783753CB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55AA36-5AC2-7491-7C18-242609E9FE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A99B3A-36E2-CFCE-6301-878B769EC1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E6ABAF-F340-A78E-DFD6-A0867F846F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F998BD-30CD-7920-E753-C252CA2B2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E7AAE-89D3-5444-979C-39A9910DDA2F}" type="datetimeFigureOut">
              <a:rPr lang="en-US" smtClean="0"/>
              <a:t>9/13/24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A7ABC1-3752-46E5-F1AF-00F01D4BE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2F4455-339C-F08F-C4CD-B3F2A7952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6BFF1-75E3-3D43-94C4-129BFF8AF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233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AA960-22DE-E5A9-7830-63B79FA74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1E3637-07FD-41EA-C7DB-1E60FA870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E7AAE-89D3-5444-979C-39A9910DDA2F}" type="datetimeFigureOut">
              <a:rPr lang="en-US" smtClean="0"/>
              <a:t>9/13/24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1F13C8-AE6B-EC91-149D-C4F99AB0D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F6A696-6FF2-5CBD-6F28-EC15D5709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6BFF1-75E3-3D43-94C4-129BFF8AF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098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68334D-D93A-3844-6818-5266D3B3D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E7AAE-89D3-5444-979C-39A9910DDA2F}" type="datetimeFigureOut">
              <a:rPr lang="en-US" smtClean="0"/>
              <a:t>9/13/24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B9EED5-89A1-ACE4-55B7-3E9C29A57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EA3269-AD29-F734-147B-CF871F8F9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6BFF1-75E3-3D43-94C4-129BFF8AF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418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EF10A-D478-0EAA-0D79-6B8962636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01B23-CF69-1895-9367-83A95BCF1C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200D4B-7EEA-3448-A4D6-3B78AD012E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856B4C-B757-9048-D019-358A416E5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E7AAE-89D3-5444-979C-39A9910DDA2F}" type="datetimeFigureOut">
              <a:rPr lang="en-US" smtClean="0"/>
              <a:t>9/13/24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FE17CD-B648-BBC6-40F2-86A87DD4A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55F0EB-2058-FC2E-EDCF-37CD7BC36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6BFF1-75E3-3D43-94C4-129BFF8AF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556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B20EC-5AFE-8DF7-F581-AEE45E4A9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69887F-796D-C2EF-5316-35FE57640F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76A06E-DDBD-D2B6-9290-9E50813A44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7558D9-110B-23FB-23FE-284059F21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E7AAE-89D3-5444-979C-39A9910DDA2F}" type="datetimeFigureOut">
              <a:rPr lang="en-US" smtClean="0"/>
              <a:t>9/13/24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28022B-6382-BE9C-A25F-0B02B0293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F23489-F0FC-18E2-45F1-463EFAAB2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6BFF1-75E3-3D43-94C4-129BFF8AF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510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01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99037D-89B3-121A-2C40-3A64E3262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6CA659-082C-0B10-3680-E2AAC011B6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14A2A-5365-7A34-B293-F60F544841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CE7AAE-89D3-5444-979C-39A9910DDA2F}" type="datetimeFigureOut">
              <a:rPr lang="en-US" smtClean="0"/>
              <a:t>9/13/24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F3B83F-380E-CA22-46AF-AE6DC794FD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1D42CC-6023-539B-3E1C-4866E62C81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E6BFF1-75E3-3D43-94C4-129BFF8AF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892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FDEFE-3BD7-6534-F0FE-3E6113B81D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3796" y="2189079"/>
            <a:ext cx="9144000" cy="2030550"/>
          </a:xfrm>
          <a:ln>
            <a:noFill/>
          </a:ln>
        </p:spPr>
        <p:txBody>
          <a:bodyPr>
            <a:normAutofit/>
          </a:bodyPr>
          <a:lstStyle/>
          <a:p>
            <a:pPr algn="l"/>
            <a:r>
              <a:rPr lang="en-US" sz="3800" b="1" dirty="0">
                <a:solidFill>
                  <a:srgbClr val="423300"/>
                </a:solidFill>
                <a:latin typeface="Poppins" pitchFamily="2" charset="77"/>
                <a:cs typeface="Poppins" pitchFamily="2" charset="77"/>
              </a:rPr>
              <a:t>The Cascade </a:t>
            </a:r>
            <a:br>
              <a:rPr lang="en-US" sz="3800" b="1" dirty="0">
                <a:solidFill>
                  <a:srgbClr val="423300"/>
                </a:solidFill>
                <a:latin typeface="Poppins" pitchFamily="2" charset="77"/>
                <a:cs typeface="Poppins" pitchFamily="2" charset="77"/>
              </a:rPr>
            </a:br>
            <a:r>
              <a:rPr lang="en-US" sz="3800" b="1" dirty="0">
                <a:solidFill>
                  <a:schemeClr val="accent2">
                    <a:lumMod val="75000"/>
                  </a:schemeClr>
                </a:solidFill>
                <a:latin typeface="Poppins" pitchFamily="2" charset="77"/>
                <a:cs typeface="Poppins" pitchFamily="2" charset="77"/>
              </a:rPr>
              <a:t>Algorithm</a:t>
            </a:r>
          </a:p>
        </p:txBody>
      </p:sp>
      <p:sp>
        <p:nvSpPr>
          <p:cNvPr id="5" name="4-point Star 4">
            <a:extLst>
              <a:ext uri="{FF2B5EF4-FFF2-40B4-BE49-F238E27FC236}">
                <a16:creationId xmlns:a16="http://schemas.microsoft.com/office/drawing/2014/main" id="{72042A47-18F1-19EA-DA4D-4B338208F7AB}"/>
              </a:ext>
            </a:extLst>
          </p:cNvPr>
          <p:cNvSpPr/>
          <p:nvPr/>
        </p:nvSpPr>
        <p:spPr>
          <a:xfrm rot="2055929">
            <a:off x="2050484" y="517788"/>
            <a:ext cx="397847" cy="339660"/>
          </a:xfrm>
          <a:prstGeom prst="star4">
            <a:avLst/>
          </a:prstGeom>
          <a:solidFill>
            <a:srgbClr val="FCC61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4-point Star 5">
            <a:extLst>
              <a:ext uri="{FF2B5EF4-FFF2-40B4-BE49-F238E27FC236}">
                <a16:creationId xmlns:a16="http://schemas.microsoft.com/office/drawing/2014/main" id="{567DD399-6D96-8282-2AF3-7548B8B8E838}"/>
              </a:ext>
            </a:extLst>
          </p:cNvPr>
          <p:cNvSpPr/>
          <p:nvPr/>
        </p:nvSpPr>
        <p:spPr>
          <a:xfrm rot="787370">
            <a:off x="6810715" y="5903344"/>
            <a:ext cx="338788" cy="322778"/>
          </a:xfrm>
          <a:prstGeom prst="star4">
            <a:avLst/>
          </a:prstGeom>
          <a:solidFill>
            <a:srgbClr val="FCC61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4-point Star 6">
            <a:extLst>
              <a:ext uri="{FF2B5EF4-FFF2-40B4-BE49-F238E27FC236}">
                <a16:creationId xmlns:a16="http://schemas.microsoft.com/office/drawing/2014/main" id="{0BFD952C-DB3A-88EE-1426-2396912F87A0}"/>
              </a:ext>
            </a:extLst>
          </p:cNvPr>
          <p:cNvSpPr/>
          <p:nvPr/>
        </p:nvSpPr>
        <p:spPr>
          <a:xfrm rot="20264836">
            <a:off x="675273" y="5875098"/>
            <a:ext cx="279617" cy="309052"/>
          </a:xfrm>
          <a:prstGeom prst="star4">
            <a:avLst/>
          </a:prstGeom>
          <a:solidFill>
            <a:srgbClr val="FCC61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8D7621-FC0B-5370-77AC-A12637AA9E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7313" y="6029624"/>
            <a:ext cx="618386" cy="501804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C0976C4D-1AC5-50E3-8628-B479D40EB899}"/>
              </a:ext>
            </a:extLst>
          </p:cNvPr>
          <p:cNvSpPr txBox="1">
            <a:spLocks/>
          </p:cNvSpPr>
          <p:nvPr/>
        </p:nvSpPr>
        <p:spPr>
          <a:xfrm>
            <a:off x="723796" y="4219629"/>
            <a:ext cx="9144000" cy="3919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700" dirty="0">
                <a:solidFill>
                  <a:srgbClr val="745A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Full-Stack Web Development Bootcamp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3B983CE5-563E-D988-FD63-9844728DCF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5081" y="1940519"/>
            <a:ext cx="785760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5223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-point Star 4">
            <a:extLst>
              <a:ext uri="{FF2B5EF4-FFF2-40B4-BE49-F238E27FC236}">
                <a16:creationId xmlns:a16="http://schemas.microsoft.com/office/drawing/2014/main" id="{72042A47-18F1-19EA-DA4D-4B338208F7AB}"/>
              </a:ext>
            </a:extLst>
          </p:cNvPr>
          <p:cNvSpPr/>
          <p:nvPr/>
        </p:nvSpPr>
        <p:spPr>
          <a:xfrm rot="2055929">
            <a:off x="360827" y="5862218"/>
            <a:ext cx="397847" cy="339660"/>
          </a:xfrm>
          <a:prstGeom prst="star4">
            <a:avLst/>
          </a:prstGeom>
          <a:solidFill>
            <a:srgbClr val="FCC61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4-point Star 5">
            <a:extLst>
              <a:ext uri="{FF2B5EF4-FFF2-40B4-BE49-F238E27FC236}">
                <a16:creationId xmlns:a16="http://schemas.microsoft.com/office/drawing/2014/main" id="{567DD399-6D96-8282-2AF3-7548B8B8E838}"/>
              </a:ext>
            </a:extLst>
          </p:cNvPr>
          <p:cNvSpPr/>
          <p:nvPr/>
        </p:nvSpPr>
        <p:spPr>
          <a:xfrm rot="787370">
            <a:off x="10997918" y="360817"/>
            <a:ext cx="338788" cy="322778"/>
          </a:xfrm>
          <a:prstGeom prst="star4">
            <a:avLst/>
          </a:prstGeom>
          <a:solidFill>
            <a:srgbClr val="FCC61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4-point Star 6">
            <a:extLst>
              <a:ext uri="{FF2B5EF4-FFF2-40B4-BE49-F238E27FC236}">
                <a16:creationId xmlns:a16="http://schemas.microsoft.com/office/drawing/2014/main" id="{0BFD952C-DB3A-88EE-1426-2396912F87A0}"/>
              </a:ext>
            </a:extLst>
          </p:cNvPr>
          <p:cNvSpPr/>
          <p:nvPr/>
        </p:nvSpPr>
        <p:spPr>
          <a:xfrm rot="20264836">
            <a:off x="492045" y="1330804"/>
            <a:ext cx="279617" cy="309052"/>
          </a:xfrm>
          <a:prstGeom prst="star4">
            <a:avLst/>
          </a:prstGeom>
          <a:solidFill>
            <a:srgbClr val="FCC61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8D7621-FC0B-5370-77AC-A12637AA9E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7313" y="6029624"/>
            <a:ext cx="618386" cy="501804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1E962599-37BE-7875-19E0-45ED97D7B7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0176" y="236"/>
            <a:ext cx="9144000" cy="867250"/>
          </a:xfrm>
        </p:spPr>
        <p:txBody>
          <a:bodyPr>
            <a:normAutofit/>
          </a:bodyPr>
          <a:lstStyle/>
          <a:p>
            <a:pPr algn="l">
              <a:lnSpc>
                <a:spcPts val="5020"/>
              </a:lnSpc>
            </a:pPr>
            <a:r>
              <a:rPr lang="en-US" sz="3600" b="1" dirty="0">
                <a:solidFill>
                  <a:srgbClr val="423300"/>
                </a:solidFill>
                <a:latin typeface="Poppins" pitchFamily="2" charset="77"/>
                <a:cs typeface="Poppins" pitchFamily="2" charset="77"/>
              </a:rPr>
              <a:t>The </a:t>
            </a:r>
            <a:r>
              <a:rPr lang="en-US" sz="3600" b="1" dirty="0">
                <a:solidFill>
                  <a:schemeClr val="accent2">
                    <a:lumMod val="75000"/>
                  </a:schemeClr>
                </a:solidFill>
                <a:latin typeface="Poppins" pitchFamily="2" charset="77"/>
                <a:cs typeface="Poppins" pitchFamily="2" charset="77"/>
              </a:rPr>
              <a:t>Cascade Algorithm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9B6316-E1F1-86E4-92AB-5A05343D725E}"/>
              </a:ext>
            </a:extLst>
          </p:cNvPr>
          <p:cNvSpPr txBox="1"/>
          <p:nvPr/>
        </p:nvSpPr>
        <p:spPr>
          <a:xfrm>
            <a:off x="8680146" y="3412114"/>
            <a:ext cx="2880000" cy="180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rgbClr val="745A00"/>
                </a:solidFill>
                <a:latin typeface="Poppins" pitchFamily="2" charset="77"/>
                <a:cs typeface="Poppins" pitchFamily="2" charset="77"/>
              </a:rPr>
              <a:t>Source order in CSS refers to the order in which styles are written in the stylesheet. When specificity and importance are equal, the last rule written takes precedence.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A3EB5C-AA8C-6641-5758-170D13B4B725}"/>
              </a:ext>
            </a:extLst>
          </p:cNvPr>
          <p:cNvSpPr txBox="1"/>
          <p:nvPr/>
        </p:nvSpPr>
        <p:spPr>
          <a:xfrm>
            <a:off x="631854" y="3412114"/>
            <a:ext cx="2880000" cy="1728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rgbClr val="745A00"/>
                </a:solidFill>
                <a:latin typeface="Poppins" pitchFamily="2" charset="77"/>
                <a:cs typeface="Poppins" pitchFamily="2" charset="77"/>
              </a:rPr>
              <a:t>The !important in CSS overrides normal specificity rules, ensuring that the specified style takes priority over other conflicting styles, regardless of their specificity or order in the stylesheet.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B9D5E5-3260-41DA-BA96-F55307457A5B}"/>
              </a:ext>
            </a:extLst>
          </p:cNvPr>
          <p:cNvSpPr txBox="1"/>
          <p:nvPr/>
        </p:nvSpPr>
        <p:spPr>
          <a:xfrm>
            <a:off x="4656000" y="3429000"/>
            <a:ext cx="2880000" cy="180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rgbClr val="745A00"/>
                </a:solidFill>
                <a:latin typeface="Poppins" pitchFamily="2" charset="77"/>
                <a:cs typeface="Poppins" pitchFamily="2" charset="77"/>
              </a:rPr>
              <a:t>Specificity in CSS is a ranking system that determines which rule takes precedence when multiple rules target the same element, based on the type of selectors (IDs, classes, elements) used.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420E84E-C4DC-DE31-1DFD-1A985CBE79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1853" y="1872534"/>
            <a:ext cx="900000" cy="9000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AB4A65E-3D7D-2739-F561-81B5F7DA093E}"/>
              </a:ext>
            </a:extLst>
          </p:cNvPr>
          <p:cNvSpPr txBox="1"/>
          <p:nvPr/>
        </p:nvSpPr>
        <p:spPr>
          <a:xfrm>
            <a:off x="1081037" y="3073560"/>
            <a:ext cx="19816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423300"/>
                </a:solidFill>
                <a:latin typeface="Poppins SemiBold" pitchFamily="2" charset="77"/>
                <a:cs typeface="Poppins SemiBold" pitchFamily="2" charset="77"/>
              </a:rPr>
              <a:t>Importance Wins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530EEC9-8864-C129-CD6C-CF12BA3EC46E}"/>
              </a:ext>
            </a:extLst>
          </p:cNvPr>
          <p:cNvSpPr txBox="1"/>
          <p:nvPr/>
        </p:nvSpPr>
        <p:spPr>
          <a:xfrm>
            <a:off x="5178922" y="3073560"/>
            <a:ext cx="18341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rgbClr val="423300"/>
                </a:solidFill>
                <a:latin typeface="Poppins SemiBold" pitchFamily="2" charset="77"/>
                <a:cs typeface="Poppins SemiBold" pitchFamily="2" charset="77"/>
              </a:rPr>
              <a:t>Specificity Wins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7CE6D63-AB10-FA79-D9E3-0D2404D344FD}"/>
              </a:ext>
            </a:extLst>
          </p:cNvPr>
          <p:cNvSpPr txBox="1"/>
          <p:nvPr/>
        </p:nvSpPr>
        <p:spPr>
          <a:xfrm>
            <a:off x="9060432" y="3073560"/>
            <a:ext cx="21162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rgbClr val="423300"/>
                </a:solidFill>
                <a:latin typeface="Poppins SemiBold" pitchFamily="2" charset="77"/>
                <a:cs typeface="Poppins SemiBold" pitchFamily="2" charset="77"/>
              </a:rPr>
              <a:t>Source Order Wins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0B611E5-9EBD-5CBC-B20E-D4C0BEF3E3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45999" y="1872534"/>
            <a:ext cx="900000" cy="9000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1F5CF4F-5D64-B69B-A6B4-F807899E1C9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70147" y="1868698"/>
            <a:ext cx="900000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8438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4245</TotalTime>
  <Words>117</Words>
  <Application>Microsoft Macintosh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Poppins</vt:lpstr>
      <vt:lpstr>Poppins SemiBold</vt:lpstr>
      <vt:lpstr>Office Theme</vt:lpstr>
      <vt:lpstr>The Cascade  Algorithm</vt:lpstr>
      <vt:lpstr>The Cascade Algorithm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NESTJS</dc:title>
  <dc:creator>Microsoft Office User</dc:creator>
  <cp:lastModifiedBy>Manik Bajaj</cp:lastModifiedBy>
  <cp:revision>372</cp:revision>
  <dcterms:created xsi:type="dcterms:W3CDTF">2024-02-28T11:24:07Z</dcterms:created>
  <dcterms:modified xsi:type="dcterms:W3CDTF">2024-09-13T10:15:27Z</dcterms:modified>
</cp:coreProperties>
</file>