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325" r:id="rId3"/>
    <p:sldId id="33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3300"/>
    <a:srgbClr val="745A00"/>
    <a:srgbClr val="61456A"/>
    <a:srgbClr val="C55A11"/>
    <a:srgbClr val="AD6513"/>
    <a:srgbClr val="FCC613"/>
    <a:srgbClr val="FFDD6D"/>
    <a:srgbClr val="DD53F8"/>
    <a:srgbClr val="E100FF"/>
    <a:srgbClr val="E85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–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–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–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D083AE6-46FA-4A59-8FB0-9F97EB10719F}" styleName="Light Style 3 –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–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D27102A9-8310-4765-A935-A1911B00CA55}" styleName="Light Style 1 –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–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–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5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60" y="176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9/18/24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FDEFE-3BD7-6534-F0FE-3E6113B81D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3796" y="2189079"/>
            <a:ext cx="9144000" cy="2030550"/>
          </a:xfrm>
          <a:ln>
            <a:noFill/>
          </a:ln>
        </p:spPr>
        <p:txBody>
          <a:bodyPr>
            <a:normAutofit/>
          </a:bodyPr>
          <a:lstStyle/>
          <a:p>
            <a:pPr algn="l"/>
            <a: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Introduction To</a:t>
            </a:r>
            <a:br>
              <a:rPr lang="en-US" sz="38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</a:br>
            <a:r>
              <a:rPr lang="en-US" sz="38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Tables</a:t>
            </a:r>
          </a:p>
        </p:txBody>
      </p:sp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2050484" y="51778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6810715" y="5903344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675273" y="5875098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0976C4D-1AC5-50E3-8628-B479D40EB899}"/>
              </a:ext>
            </a:extLst>
          </p:cNvPr>
          <p:cNvSpPr txBox="1">
            <a:spLocks/>
          </p:cNvSpPr>
          <p:nvPr/>
        </p:nvSpPr>
        <p:spPr>
          <a:xfrm>
            <a:off x="723796" y="4219629"/>
            <a:ext cx="9144000" cy="3919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700" dirty="0">
                <a:solidFill>
                  <a:srgbClr val="745A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Full-Stack Web Development Bootcamp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B983CE5-563E-D988-FD63-9844728DCF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5081" y="1940519"/>
            <a:ext cx="78576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223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492045" y="1330804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Elements Of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D7B3D1-EC66-AC71-AC87-7F323E706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4529655"/>
              </p:ext>
            </p:extLst>
          </p:nvPr>
        </p:nvGraphicFramePr>
        <p:xfrm>
          <a:off x="1893378" y="2055983"/>
          <a:ext cx="8405244" cy="298704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3876786">
                  <a:extLst>
                    <a:ext uri="{9D8B030D-6E8A-4147-A177-3AD203B41FA5}">
                      <a16:colId xmlns:a16="http://schemas.microsoft.com/office/drawing/2014/main" val="3471655782"/>
                    </a:ext>
                  </a:extLst>
                </a:gridCol>
                <a:gridCol w="2621280">
                  <a:extLst>
                    <a:ext uri="{9D8B030D-6E8A-4147-A177-3AD203B41FA5}">
                      <a16:colId xmlns:a16="http://schemas.microsoft.com/office/drawing/2014/main" val="3526796132"/>
                    </a:ext>
                  </a:extLst>
                </a:gridCol>
                <a:gridCol w="1907178">
                  <a:extLst>
                    <a:ext uri="{9D8B030D-6E8A-4147-A177-3AD203B41FA5}">
                      <a16:colId xmlns:a16="http://schemas.microsoft.com/office/drawing/2014/main" val="4067182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</a:p>
                  </a:txBody>
                  <a:tcPr marL="76200" marR="76200" marT="76200" marB="76200">
                    <a:solidFill>
                      <a:srgbClr val="42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Contact</a:t>
                      </a:r>
                    </a:p>
                  </a:txBody>
                  <a:tcPr marL="76200" marR="76200" marT="76200" marB="76200">
                    <a:solidFill>
                      <a:srgbClr val="42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>
                    <a:solidFill>
                      <a:srgbClr val="42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1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Alfreds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Futterkiste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Maria Anders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Germany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922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Centro comercial Moctezuma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Francisco Chang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8534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Ernst Handel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Roland Mendel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Austria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353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Island Trading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Helen Bennett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UK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5828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Laughing Bacchus Winecellars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Yoshi Tannamuri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Canada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1065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 err="1">
                          <a:effectLst/>
                        </a:rPr>
                        <a:t>Magazzini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Alimentari</a:t>
                      </a:r>
                      <a:r>
                        <a:rPr lang="en-IN" dirty="0">
                          <a:effectLst/>
                        </a:rPr>
                        <a:t> </a:t>
                      </a:r>
                      <a:r>
                        <a:rPr lang="en-IN" dirty="0" err="1">
                          <a:effectLst/>
                        </a:rPr>
                        <a:t>Riuniti</a:t>
                      </a:r>
                      <a:endParaRPr lang="en-IN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Giovanni Rovelli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Italy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3599145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0452D61-62F7-2108-B4AE-9BEC98F4422C}"/>
              </a:ext>
            </a:extLst>
          </p:cNvPr>
          <p:cNvCxnSpPr>
            <a:cxnSpLocks/>
          </p:cNvCxnSpPr>
          <p:nvPr/>
        </p:nvCxnSpPr>
        <p:spPr>
          <a:xfrm flipH="1">
            <a:off x="1463040" y="2250187"/>
            <a:ext cx="43033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216D10F-1DD6-4346-2137-E07264256BBD}"/>
              </a:ext>
            </a:extLst>
          </p:cNvPr>
          <p:cNvSpPr txBox="1"/>
          <p:nvPr/>
        </p:nvSpPr>
        <p:spPr>
          <a:xfrm>
            <a:off x="362980" y="2036460"/>
            <a:ext cx="131522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Header (</a:t>
            </a:r>
            <a:r>
              <a:rPr lang="en-US" sz="1200" dirty="0" err="1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th</a:t>
            </a: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8301C4-06D5-0728-0199-86DB15D47DF1}"/>
              </a:ext>
            </a:extLst>
          </p:cNvPr>
          <p:cNvSpPr txBox="1"/>
          <p:nvPr/>
        </p:nvSpPr>
        <p:spPr>
          <a:xfrm>
            <a:off x="362980" y="3339804"/>
            <a:ext cx="1315229" cy="3462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Row (tr)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DA17CD-78B9-6764-AD2B-25113C9F85B3}"/>
              </a:ext>
            </a:extLst>
          </p:cNvPr>
          <p:cNvCxnSpPr>
            <a:cxnSpLocks/>
          </p:cNvCxnSpPr>
          <p:nvPr/>
        </p:nvCxnSpPr>
        <p:spPr>
          <a:xfrm flipH="1">
            <a:off x="1463040" y="3547765"/>
            <a:ext cx="43033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CA1B8D-49D8-78EF-87C4-CC62C4A77627}"/>
              </a:ext>
            </a:extLst>
          </p:cNvPr>
          <p:cNvCxnSpPr>
            <a:cxnSpLocks/>
          </p:cNvCxnSpPr>
          <p:nvPr/>
        </p:nvCxnSpPr>
        <p:spPr>
          <a:xfrm flipV="1">
            <a:off x="6905897" y="1681292"/>
            <a:ext cx="0" cy="374691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C03FC6F-86E9-A18F-FA3B-2965B1A02E1F}"/>
              </a:ext>
            </a:extLst>
          </p:cNvPr>
          <p:cNvSpPr txBox="1"/>
          <p:nvPr/>
        </p:nvSpPr>
        <p:spPr>
          <a:xfrm>
            <a:off x="6249975" y="977744"/>
            <a:ext cx="1315229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Column (auto)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71FB058-1679-FE46-3829-EB8DDEF44AC2}"/>
              </a:ext>
            </a:extLst>
          </p:cNvPr>
          <p:cNvCxnSpPr>
            <a:cxnSpLocks/>
          </p:cNvCxnSpPr>
          <p:nvPr/>
        </p:nvCxnSpPr>
        <p:spPr>
          <a:xfrm>
            <a:off x="10027194" y="3135846"/>
            <a:ext cx="542855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85CEFC0-88B9-3C41-1878-180CA9B17371}"/>
              </a:ext>
            </a:extLst>
          </p:cNvPr>
          <p:cNvSpPr txBox="1"/>
          <p:nvPr/>
        </p:nvSpPr>
        <p:spPr>
          <a:xfrm>
            <a:off x="10524108" y="2917648"/>
            <a:ext cx="1544197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Cell </a:t>
            </a:r>
          </a:p>
          <a:p>
            <a:pPr algn="ctr">
              <a:lnSpc>
                <a:spcPct val="150000"/>
              </a:lnSpc>
            </a:pPr>
            <a:r>
              <a:rPr lang="en-US" sz="1200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(td - table data)</a:t>
            </a:r>
          </a:p>
        </p:txBody>
      </p:sp>
    </p:spTree>
    <p:extLst>
      <p:ext uri="{BB962C8B-B14F-4D97-AF65-F5344CB8AC3E}">
        <p14:creationId xmlns:p14="http://schemas.microsoft.com/office/powerpoint/2010/main" val="1506843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4863251" y="6182435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515707" y="6174406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266492" y="6254131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Code Behind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A Table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FD7B3D1-EC66-AC71-AC87-7F323E7069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894612"/>
              </p:ext>
            </p:extLst>
          </p:nvPr>
        </p:nvGraphicFramePr>
        <p:xfrm>
          <a:off x="408332" y="2259930"/>
          <a:ext cx="5291193" cy="2560320"/>
        </p:xfrm>
        <a:graphic>
          <a:graphicData uri="http://schemas.openxmlformats.org/drawingml/2006/table">
            <a:tbl>
              <a:tblPr>
                <a:tableStyleId>{C4B1156A-380E-4F78-BDF5-A606A8083BF9}</a:tableStyleId>
              </a:tblPr>
              <a:tblGrid>
                <a:gridCol w="2330279">
                  <a:extLst>
                    <a:ext uri="{9D8B030D-6E8A-4147-A177-3AD203B41FA5}">
                      <a16:colId xmlns:a16="http://schemas.microsoft.com/office/drawing/2014/main" val="3471655782"/>
                    </a:ext>
                  </a:extLst>
                </a:gridCol>
                <a:gridCol w="1715588">
                  <a:extLst>
                    <a:ext uri="{9D8B030D-6E8A-4147-A177-3AD203B41FA5}">
                      <a16:colId xmlns:a16="http://schemas.microsoft.com/office/drawing/2014/main" val="3526796132"/>
                    </a:ext>
                  </a:extLst>
                </a:gridCol>
                <a:gridCol w="1245326">
                  <a:extLst>
                    <a:ext uri="{9D8B030D-6E8A-4147-A177-3AD203B41FA5}">
                      <a16:colId xmlns:a16="http://schemas.microsoft.com/office/drawing/2014/main" val="40671821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solidFill>
                            <a:schemeClr val="bg1"/>
                          </a:solidFill>
                          <a:effectLst/>
                        </a:rPr>
                        <a:t>Company</a:t>
                      </a:r>
                    </a:p>
                  </a:txBody>
                  <a:tcPr marL="76200" marR="76200" marT="76200" marB="76200">
                    <a:solidFill>
                      <a:srgbClr val="42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Contact</a:t>
                      </a:r>
                    </a:p>
                  </a:txBody>
                  <a:tcPr marL="76200" marR="76200" marT="76200" marB="76200">
                    <a:solidFill>
                      <a:srgbClr val="4233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solidFill>
                            <a:schemeClr val="bg1"/>
                          </a:solidFill>
                          <a:effectLst/>
                        </a:rPr>
                        <a:t>Country</a:t>
                      </a:r>
                    </a:p>
                  </a:txBody>
                  <a:tcPr marL="76200" marR="76200" marT="76200" marB="76200">
                    <a:solidFill>
                      <a:srgbClr val="4233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115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Alfreds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Futterkiste</a:t>
                      </a:r>
                      <a:endParaRPr lang="en-IN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Maria Anders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Germany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42922058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Centro comercial Moctezuma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Francisco Chang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Mexico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385342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Ernst Handel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Roland Mendel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Austria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0935331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Island Trading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Helen Bennett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UK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6582882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Laughing Bacchus Winecellars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Yoshi Tannamuri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Canada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7210659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 err="1">
                          <a:effectLst/>
                        </a:rPr>
                        <a:t>Magazzini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Alimentari</a:t>
                      </a:r>
                      <a:r>
                        <a:rPr lang="en-IN" sz="1400" dirty="0">
                          <a:effectLst/>
                        </a:rPr>
                        <a:t> </a:t>
                      </a:r>
                      <a:r>
                        <a:rPr lang="en-IN" sz="1400" dirty="0" err="1">
                          <a:effectLst/>
                        </a:rPr>
                        <a:t>Riuniti</a:t>
                      </a:r>
                      <a:endParaRPr lang="en-IN" sz="1400" dirty="0">
                        <a:effectLst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>
                          <a:effectLst/>
                        </a:rPr>
                        <a:t>Giovanni Rovelli</a:t>
                      </a: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400" dirty="0">
                          <a:effectLst/>
                        </a:rPr>
                        <a:t>Italy</a:t>
                      </a: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2893599145"/>
                  </a:ext>
                </a:extLst>
              </a:tr>
            </a:tbl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19519AE5-B615-F7E3-AF8E-975CDAA047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208314"/>
            <a:ext cx="5512471" cy="444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4294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4501</TotalTime>
  <Words>107</Words>
  <Application>Microsoft Macintosh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Introduction To Tables</vt:lpstr>
      <vt:lpstr>Elements Of A Table</vt:lpstr>
      <vt:lpstr>Code Behind A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396</cp:revision>
  <dcterms:created xsi:type="dcterms:W3CDTF">2024-02-28T11:24:07Z</dcterms:created>
  <dcterms:modified xsi:type="dcterms:W3CDTF">2024-09-18T07:43:19Z</dcterms:modified>
</cp:coreProperties>
</file>