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34" r:id="rId3"/>
    <p:sldId id="3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4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52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Looking The Built-in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Constructor Functions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00F49-26C9-5FF7-18C8-285CEBE5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DC1992A2-EAE6-5C44-1AAB-53EB6152F918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40B11679-2728-A9C0-83BD-AEEF11ED7B64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462C3970-6265-0AD3-4B2A-F914786103EF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E8E99-06D0-4B15-B3F4-7BA94A57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FF3CCAC-8C7F-6DD3-BAD7-796EFD863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1138955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JavaScript’s Built-in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Constructor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CA367-5AAD-4141-F84E-239FDAFB0DEA}"/>
              </a:ext>
            </a:extLst>
          </p:cNvPr>
          <p:cNvSpPr txBox="1"/>
          <p:nvPr/>
        </p:nvSpPr>
        <p:spPr>
          <a:xfrm>
            <a:off x="1178581" y="1516887"/>
            <a:ext cx="9988732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Object()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Object() constructor creates a new object. It is the basis for all objects in JavaScript and can be used to create custom objects or extend built-in ones.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Array()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Array() constructor creates and initializes arrays. It can hold multiple values in a single variable, supporting numeric indices to access the array's elements.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Map()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Map() constructor creates a collection of key-value pairs, where keys can be of any type. It retains the order of entries and allows efficient lookups, insertions, and deletions.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Set()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Set() constructor creates a collection of unique values. It removes duplicates and can hold any data type, offering operations like adding and checking for membership.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Date()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Date() constructor creates a date object that represents a specific point in time, including date and time. It supports various methods to manipulate and format dates.</a:t>
            </a:r>
          </a:p>
        </p:txBody>
      </p:sp>
    </p:spTree>
    <p:extLst>
      <p:ext uri="{BB962C8B-B14F-4D97-AF65-F5344CB8AC3E}">
        <p14:creationId xmlns:p14="http://schemas.microsoft.com/office/powerpoint/2010/main" val="376893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1138955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JavaScript’s Built-in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Constructor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F0C4B-46FE-85F4-F31F-FBF261857770}"/>
              </a:ext>
            </a:extLst>
          </p:cNvPr>
          <p:cNvSpPr txBox="1"/>
          <p:nvPr/>
        </p:nvSpPr>
        <p:spPr>
          <a:xfrm>
            <a:off x="1178581" y="2457483"/>
            <a:ext cx="9988732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6"/>
            </a:pPr>
            <a:r>
              <a:rPr lang="en-IN" sz="1200" dirty="0" err="1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RegExp</a:t>
            </a: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</a:t>
            </a:r>
            <a:r>
              <a:rPr lang="en-IN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RegExp</a:t>
            </a: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() constructor creates a regular expression object, which is used for pattern matching and searching within strings, offering powerful string manipulation capabilities.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6"/>
            </a:pPr>
            <a:r>
              <a:rPr lang="en-IN" sz="1200" dirty="0">
                <a:solidFill>
                  <a:srgbClr val="423300"/>
                </a:solidFill>
                <a:latin typeface="Poppins Medium" pitchFamily="2" charset="77"/>
                <a:cs typeface="Poppins Medium" pitchFamily="2" charset="77"/>
              </a:rPr>
              <a:t>Function()</a:t>
            </a:r>
            <a:b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</a:br>
            <a:r>
              <a:rPr lang="en-IN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Function() constructor creates new functions dynamically. While useful, it is less common and generally replaced by function literals due to better performance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250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Medium</vt:lpstr>
      <vt:lpstr>Office Theme</vt:lpstr>
      <vt:lpstr>Looking The Built-in Constructor Functions</vt:lpstr>
      <vt:lpstr>JavaScript’s Built-in Constructor Functions</vt:lpstr>
      <vt:lpstr>JavaScript’s Built-in Constructor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490</cp:revision>
  <dcterms:created xsi:type="dcterms:W3CDTF">2024-02-28T11:24:07Z</dcterms:created>
  <dcterms:modified xsi:type="dcterms:W3CDTF">2024-09-24T06:57:44Z</dcterms:modified>
</cp:coreProperties>
</file>