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25" r:id="rId3"/>
    <p:sldId id="330" r:id="rId4"/>
    <p:sldId id="331" r:id="rId5"/>
    <p:sldId id="332" r:id="rId6"/>
    <p:sldId id="333" r:id="rId7"/>
    <p:sldId id="334" r:id="rId8"/>
    <p:sldId id="33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60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6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9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Introduction To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JavaScript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C15FE4-8400-BA80-306C-5C9A01C8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492045" y="1330804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The Need For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JavaScript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C7AFFC-FA78-766F-88D9-61467C9AB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000" y="2057254"/>
            <a:ext cx="900000" cy="9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74D28A-EA74-B2B5-F5F7-0EC4FD1ED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1782" y="2029987"/>
            <a:ext cx="900000" cy="9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397B86-2B85-642D-0A25-C19090A1B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218" y="2029987"/>
            <a:ext cx="900000" cy="9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1B798F-9D96-1879-D8F5-394FA89AE00C}"/>
              </a:ext>
            </a:extLst>
          </p:cNvPr>
          <p:cNvSpPr txBox="1"/>
          <p:nvPr/>
        </p:nvSpPr>
        <p:spPr>
          <a:xfrm>
            <a:off x="971693" y="3099428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HTML Gives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A046E-9077-4771-2932-AF33A407B08E}"/>
              </a:ext>
            </a:extLst>
          </p:cNvPr>
          <p:cNvSpPr txBox="1"/>
          <p:nvPr/>
        </p:nvSpPr>
        <p:spPr>
          <a:xfrm>
            <a:off x="5338697" y="309603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CSS Adds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2A7EC-7705-D8D5-49E2-EC2AEC4C33DB}"/>
              </a:ext>
            </a:extLst>
          </p:cNvPr>
          <p:cNvSpPr txBox="1"/>
          <p:nvPr/>
        </p:nvSpPr>
        <p:spPr>
          <a:xfrm>
            <a:off x="9097934" y="3096035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JS Adds Functionality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23CD9-15F3-7302-F859-59877155B73B}"/>
              </a:ext>
            </a:extLst>
          </p:cNvPr>
          <p:cNvSpPr txBox="1"/>
          <p:nvPr/>
        </p:nvSpPr>
        <p:spPr>
          <a:xfrm>
            <a:off x="600550" y="3422757"/>
            <a:ext cx="2839336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HTML provides the structure for a webpage, defining its layout and elements such as headings, paragraphs, and links, forming the backbone of the web content displayed.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9A3B5-6E4B-4C41-5756-D90FCC12A2FD}"/>
              </a:ext>
            </a:extLst>
          </p:cNvPr>
          <p:cNvSpPr txBox="1"/>
          <p:nvPr/>
        </p:nvSpPr>
        <p:spPr>
          <a:xfrm>
            <a:off x="4693579" y="3422757"/>
            <a:ext cx="2839336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CSS adds style to HTML elements, controlling colors, fonts, spacing, layout, and overall visual presentation, making web pages more visually appealing and interactive.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56B7B2-240C-ADBA-206F-0C1AF8A04904}"/>
              </a:ext>
            </a:extLst>
          </p:cNvPr>
          <p:cNvSpPr txBox="1"/>
          <p:nvPr/>
        </p:nvSpPr>
        <p:spPr>
          <a:xfrm>
            <a:off x="8751773" y="3422757"/>
            <a:ext cx="2839336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JavaScript brings interactive features to web pages, allowing users to engage dynamically with content, handle events, and manipulate elements based on actions like clicks, inputs, or data retrieval.</a:t>
            </a:r>
          </a:p>
        </p:txBody>
      </p:sp>
    </p:spTree>
    <p:extLst>
      <p:ext uri="{BB962C8B-B14F-4D97-AF65-F5344CB8AC3E}">
        <p14:creationId xmlns:p14="http://schemas.microsoft.com/office/powerpoint/2010/main" val="150684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897076" y="95000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515707" y="61744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266492" y="6254131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12557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JavaScript is 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Programming Language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502DF-949F-3CD8-5609-2C68E85E4CEA}"/>
              </a:ext>
            </a:extLst>
          </p:cNvPr>
          <p:cNvSpPr txBox="1"/>
          <p:nvPr/>
        </p:nvSpPr>
        <p:spPr>
          <a:xfrm>
            <a:off x="3524938" y="4206239"/>
            <a:ext cx="517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JavaScript Can Perform Logical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4AFA1-ACB7-23B5-F916-9C7CAA3E93ED}"/>
              </a:ext>
            </a:extLst>
          </p:cNvPr>
          <p:cNvSpPr txBox="1"/>
          <p:nvPr/>
        </p:nvSpPr>
        <p:spPr>
          <a:xfrm>
            <a:off x="1358197" y="4532961"/>
            <a:ext cx="9510100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JavaScript is a powerful programming language that allows developers to perform logical operations such as conditional statements (if-else), loops (for, while), and comparisons (e.g., greater than, less than). These logical operations enable dynamic behavior on web pages, such as decision-making, repetition, and executing different code paths based on certain conditions. This flexibility is key to creating interactive web applications.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B7DBBB-2F87-447D-5376-65B27BDC8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999" y="202899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2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1228406" y="592956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522393" y="6059825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350366" y="1960242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12557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Why was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JavaScript Created?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4AFA1-ACB7-23B5-F916-9C7CAA3E93ED}"/>
              </a:ext>
            </a:extLst>
          </p:cNvPr>
          <p:cNvSpPr txBox="1"/>
          <p:nvPr/>
        </p:nvSpPr>
        <p:spPr>
          <a:xfrm>
            <a:off x="5694016" y="1942054"/>
            <a:ext cx="5782490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Netscape Navigator (1995) introduced JavaScript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to handle client-side form validation.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Before JavaScript, form validation required sending data to the server, causing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slow feedback due to dial-up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connections.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Client-side validation saved time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and reduced the chance of losing form data during slow network communication.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JavaScript made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web interactions faster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by providing immediate feedback before sending data to the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B9DB7-77BC-956D-C1BC-17FD2B039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543" y="3396021"/>
            <a:ext cx="900000" cy="9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53AFFB-C230-1AA9-0807-BAA9D8514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57" y="3396021"/>
            <a:ext cx="900000" cy="900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9FD2-6734-7A2D-C785-337819465EE8}"/>
              </a:ext>
            </a:extLst>
          </p:cNvPr>
          <p:cNvCxnSpPr/>
          <p:nvPr/>
        </p:nvCxnSpPr>
        <p:spPr>
          <a:xfrm>
            <a:off x="2290354" y="3646222"/>
            <a:ext cx="145433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D23A9D-6A11-A8DF-EB25-A285A48134AC}"/>
              </a:ext>
            </a:extLst>
          </p:cNvPr>
          <p:cNvCxnSpPr>
            <a:cxnSpLocks/>
          </p:cNvCxnSpPr>
          <p:nvPr/>
        </p:nvCxnSpPr>
        <p:spPr>
          <a:xfrm flipH="1">
            <a:off x="2290354" y="4072942"/>
            <a:ext cx="145433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48B3C5A-3BD2-8EA8-5EB6-685831983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7520" y="2477041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7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1537600" y="290943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3944862" y="6173750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103965" y="6180941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12557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Who Created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JavaScript?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4AFA1-ACB7-23B5-F916-9C7CAA3E93ED}"/>
              </a:ext>
            </a:extLst>
          </p:cNvPr>
          <p:cNvSpPr txBox="1"/>
          <p:nvPr/>
        </p:nvSpPr>
        <p:spPr>
          <a:xfrm>
            <a:off x="5694016" y="1844675"/>
            <a:ext cx="5782490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Brendan </a:t>
            </a:r>
            <a:r>
              <a:rPr lang="en-US" sz="1400" b="1" dirty="0" err="1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Eich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 (at Netscape)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was tasked with developing a lightweight scripting language for web pages.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language was originally called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Mocha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, later renamed </a:t>
            </a:r>
            <a:r>
              <a:rPr lang="en-US" sz="1400" b="1" dirty="0" err="1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LiveScript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Netscape’s partnership with Sun Microsystems resulted in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renaming </a:t>
            </a:r>
            <a:r>
              <a:rPr lang="en-US" sz="1400" b="1" dirty="0" err="1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LiveScript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 to JavaScript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, aiming to leverage the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hype surrounding Java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at the time.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JavaScript was created to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simplify client-side interactions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, complementing Java for more complex server-side logic.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F870EE-0859-A8FE-7641-CF7EDF4DB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183" y="1951985"/>
            <a:ext cx="3103021" cy="31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1326758" y="833351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583354" y="1389890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2753931" y="6180941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12557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History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Browser</a:t>
            </a: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Incompatibility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4AFA1-ACB7-23B5-F916-9C7CAA3E93ED}"/>
              </a:ext>
            </a:extLst>
          </p:cNvPr>
          <p:cNvSpPr txBox="1"/>
          <p:nvPr/>
        </p:nvSpPr>
        <p:spPr>
          <a:xfrm>
            <a:off x="5694016" y="1877852"/>
            <a:ext cx="5782490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JavaScript 1.0 was released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with Netscape Navigator, gaining massive popularity.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Microsoft introduced JScript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in Internet Explorer 3 to avoid legal issues with Netscape.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introduction of JScript created a divide between JavaScript and JScript, causing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cross-browser inconsistencies.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This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lack of standardization led to browser wars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, creating the browser compatibility issues developers still deal with today.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E9099D6-6AC9-4F72-11C0-4823D898F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3501" y="4974046"/>
            <a:ext cx="3266131" cy="5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89A792-D764-2592-740B-4F62ACE7A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6566" y="1746913"/>
            <a:ext cx="1080000" cy="10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AC4B5C-A037-F0CA-23E7-878174C34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4917" y="3263792"/>
            <a:ext cx="1343297" cy="13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51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1537600" y="290943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3944862" y="6173750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103965" y="6180941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12557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The Birth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ECMAScript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4AFA1-ACB7-23B5-F916-9C7CAA3E93ED}"/>
              </a:ext>
            </a:extLst>
          </p:cNvPr>
          <p:cNvSpPr txBox="1"/>
          <p:nvPr/>
        </p:nvSpPr>
        <p:spPr>
          <a:xfrm>
            <a:off x="5694016" y="1618889"/>
            <a:ext cx="5782490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In 1997, JavaScript was submitted to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ECMA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to create a standard for web development.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Ecma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 International is an industry association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dedicated to the standardization of information and communication systems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result was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ECMAScript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, a standardized version of JavaScript that browsers could implement.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ECMA-262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established a uniform scripting language to eliminate incompatibilities.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JavaScript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 is an implementation of ECMAScript its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NOT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ECMAScript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272F702-129D-0F9E-DF5B-2BA9D0F4D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9452" y="3039135"/>
            <a:ext cx="3255758" cy="8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93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1326759" y="445303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522393" y="140065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289643" y="618094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12557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Components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JavaScript in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4AFA1-ACB7-23B5-F916-9C7CAA3E93ED}"/>
              </a:ext>
            </a:extLst>
          </p:cNvPr>
          <p:cNvSpPr txBox="1"/>
          <p:nvPr/>
        </p:nvSpPr>
        <p:spPr>
          <a:xfrm>
            <a:off x="5694016" y="2154421"/>
            <a:ext cx="5782490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Core (ECMAScript):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Defines the language’s syntax, data types, statements, and operators.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DOM (Document Object Model):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Represents the webpage as a tree structure, allowing JavaScript to manipulate HTML elements.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BOM (Browser Object Model): 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Provides access to browser features such as the window object, enabling JavaScript to control browser behavior outside of the webpage.</a:t>
            </a:r>
            <a:endParaRPr lang="en-US" sz="1400" b="1" dirty="0">
              <a:solidFill>
                <a:srgbClr val="423300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B3804-66E2-1AD1-D09F-332CC1ED9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635" y="2427514"/>
            <a:ext cx="1800000" cy="18000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4DF2C917-BBF5-66C3-B9F0-3374114CD3F3}"/>
              </a:ext>
            </a:extLst>
          </p:cNvPr>
          <p:cNvSpPr/>
          <p:nvPr/>
        </p:nvSpPr>
        <p:spPr>
          <a:xfrm>
            <a:off x="5456903" y="2315219"/>
            <a:ext cx="237113" cy="2245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3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556</Words>
  <Application>Microsoft Macintosh PowerPoint</Application>
  <PresentationFormat>Widescreen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Poppins SemiBold</vt:lpstr>
      <vt:lpstr>Office Theme</vt:lpstr>
      <vt:lpstr>Introduction To JavaScript</vt:lpstr>
      <vt:lpstr>The Need For JavaScript</vt:lpstr>
      <vt:lpstr>JavaScript is a Programming Language</vt:lpstr>
      <vt:lpstr>Why was JavaScript Created?</vt:lpstr>
      <vt:lpstr>Who Created JavaScript?</vt:lpstr>
      <vt:lpstr>History of Browser Incompatibility</vt:lpstr>
      <vt:lpstr>The Birth of ECMAScript</vt:lpstr>
      <vt:lpstr>Components Of JavaScript in Browser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411</cp:revision>
  <dcterms:created xsi:type="dcterms:W3CDTF">2024-02-28T11:24:07Z</dcterms:created>
  <dcterms:modified xsi:type="dcterms:W3CDTF">2024-09-24T06:12:31Z</dcterms:modified>
</cp:coreProperties>
</file>