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25" r:id="rId3"/>
    <p:sldId id="330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8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5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Getting Started With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Variables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492045" y="1330804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A046E-9077-4771-2932-AF33A407B08E}"/>
              </a:ext>
            </a:extLst>
          </p:cNvPr>
          <p:cNvSpPr txBox="1"/>
          <p:nvPr/>
        </p:nvSpPr>
        <p:spPr>
          <a:xfrm>
            <a:off x="5184011" y="4171908"/>
            <a:ext cx="1853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What is a Variable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9A3B5-6E4B-4C41-5756-D90FCC12A2FD}"/>
              </a:ext>
            </a:extLst>
          </p:cNvPr>
          <p:cNvSpPr txBox="1"/>
          <p:nvPr/>
        </p:nvSpPr>
        <p:spPr>
          <a:xfrm>
            <a:off x="1706540" y="4498630"/>
            <a:ext cx="881341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A variable in programming is a named container that stores data values. It can hold different types of information, such as numbers or text, and allows the program to manipulate this data dynamically.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68BE3-B497-9C85-E4C9-3E6514AE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08" y="2529000"/>
            <a:ext cx="900000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BBC656-3D1C-A146-CE1C-408023F4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45" y="2529000"/>
            <a:ext cx="900000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63B58-B687-FD70-9BB8-0218929FA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355" y="2529000"/>
            <a:ext cx="900000" cy="9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C48B6-99C7-96F9-9AC3-DD9A00BF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292" y="2529000"/>
            <a:ext cx="900000" cy="9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3E1497-4C70-7254-3E34-9C161A97F4E3}"/>
              </a:ext>
            </a:extLst>
          </p:cNvPr>
          <p:cNvSpPr txBox="1"/>
          <p:nvPr/>
        </p:nvSpPr>
        <p:spPr>
          <a:xfrm>
            <a:off x="2126448" y="3457805"/>
            <a:ext cx="96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firstName</a:t>
            </a:r>
            <a:endParaRPr lang="en-US" sz="1200" b="1" dirty="0">
              <a:solidFill>
                <a:srgbClr val="423300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F8BC-9673-10AD-C209-C271B1A33519}"/>
              </a:ext>
            </a:extLst>
          </p:cNvPr>
          <p:cNvSpPr txBox="1"/>
          <p:nvPr/>
        </p:nvSpPr>
        <p:spPr>
          <a:xfrm>
            <a:off x="4404995" y="345780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lastName</a:t>
            </a:r>
            <a:endParaRPr lang="en-US" sz="1200" b="1" dirty="0">
              <a:solidFill>
                <a:srgbClr val="423300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C8B1B8-C187-1079-45C1-6F68E6FA20E0}"/>
              </a:ext>
            </a:extLst>
          </p:cNvPr>
          <p:cNvSpPr txBox="1"/>
          <p:nvPr/>
        </p:nvSpPr>
        <p:spPr>
          <a:xfrm>
            <a:off x="7068677" y="345780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B29E0-EAE5-CECB-89B0-4B000802209C}"/>
              </a:ext>
            </a:extLst>
          </p:cNvPr>
          <p:cNvSpPr txBox="1"/>
          <p:nvPr/>
        </p:nvSpPr>
        <p:spPr>
          <a:xfrm>
            <a:off x="9269341" y="346551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email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9E22C-DA58-A55A-5961-B451F91ED597}"/>
              </a:ext>
            </a:extLst>
          </p:cNvPr>
          <p:cNvSpPr txBox="1"/>
          <p:nvPr/>
        </p:nvSpPr>
        <p:spPr>
          <a:xfrm>
            <a:off x="2320412" y="229956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John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79BF9-BF37-9C54-5D29-4BD4CFF55C61}"/>
              </a:ext>
            </a:extLst>
          </p:cNvPr>
          <p:cNvSpPr txBox="1"/>
          <p:nvPr/>
        </p:nvSpPr>
        <p:spPr>
          <a:xfrm>
            <a:off x="4635827" y="229956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Doe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0AB2B-B22B-ADF6-4F2E-DB7EFCE849D1}"/>
              </a:ext>
            </a:extLst>
          </p:cNvPr>
          <p:cNvSpPr txBox="1"/>
          <p:nvPr/>
        </p:nvSpPr>
        <p:spPr>
          <a:xfrm>
            <a:off x="7129591" y="229956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1A855-DE61-050D-2151-51029715FD23}"/>
              </a:ext>
            </a:extLst>
          </p:cNvPr>
          <p:cNvSpPr txBox="1"/>
          <p:nvPr/>
        </p:nvSpPr>
        <p:spPr>
          <a:xfrm>
            <a:off x="8820503" y="2307273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john@email.com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684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897076" y="95000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045445" y="611913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66492" y="625413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Rules for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Naming a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502DF-949F-3CD8-5609-2C68E85E4CEA}"/>
              </a:ext>
            </a:extLst>
          </p:cNvPr>
          <p:cNvSpPr txBox="1"/>
          <p:nvPr/>
        </p:nvSpPr>
        <p:spPr>
          <a:xfrm>
            <a:off x="5835982" y="2013386"/>
            <a:ext cx="4446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Rules For Naming a Variable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5835982" y="2432021"/>
            <a:ext cx="5608660" cy="256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Start with a letter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underscore (_), or dollar sign ($): Variable names must not begin with a digit. Examples: </a:t>
            </a:r>
            <a:r>
              <a:rPr lang="en-US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myVar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_</a:t>
            </a:r>
            <a:r>
              <a:rPr lang="en-US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privateVar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$element.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Subsequent characters 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can be letters, digits, underscores, or dollar signs: After the first character, you can use letters, digits, underscores, and dollar signs. Example: var1, counter_1.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Case-sensitive: 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Variable names are case-sensitive, meaning </a:t>
            </a:r>
            <a:r>
              <a:rPr lang="en-US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myVar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 and </a:t>
            </a:r>
            <a:r>
              <a:rPr lang="en-US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myvar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 are different.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Avoid reserved keywords: 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You cannot use JavaScript keywords or reserved words as variable names (e.g., class, let, function).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813FB2-F868-E7C1-DE7C-1F73C8D25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30" y="1732756"/>
            <a:ext cx="4941732" cy="34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2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228406" y="59295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22393" y="6059825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65677" y="984882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Examples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Reserved Keywords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6171349" y="1615417"/>
            <a:ext cx="5614350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break, case, catch, class, const, continue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debugger, default, delete, do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else, </a:t>
            </a:r>
            <a:r>
              <a:rPr lang="en-US" sz="14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enum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export, extends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false, finally, for, function if, implements, import, in, </a:t>
            </a:r>
            <a:r>
              <a:rPr lang="en-US" sz="14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instanceof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, 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let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new, null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package, private, protected, public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return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static, super, switch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this, throw, true, try, </a:t>
            </a:r>
            <a:r>
              <a:rPr lang="en-US" sz="14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typeof</a:t>
            </a: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var, void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while, with yield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4B0DC2-0DA2-2914-1DC9-CD047FA4B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74" y="256551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7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268</Words>
  <Application>Microsoft Macintosh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SemiBold</vt:lpstr>
      <vt:lpstr>Office Theme</vt:lpstr>
      <vt:lpstr>Getting Started With Variables</vt:lpstr>
      <vt:lpstr>What is a Variable</vt:lpstr>
      <vt:lpstr>Rules for Naming a Variable</vt:lpstr>
      <vt:lpstr>Examples of Reserved Keywords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415</cp:revision>
  <dcterms:created xsi:type="dcterms:W3CDTF">2024-02-28T11:24:07Z</dcterms:created>
  <dcterms:modified xsi:type="dcterms:W3CDTF">2024-09-19T05:19:26Z</dcterms:modified>
</cp:coreProperties>
</file>