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25" r:id="rId3"/>
    <p:sldId id="3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Conditional Statements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We Take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Decisions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BD3F15-3888-CFC3-4A42-287E3A75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60" y="2889000"/>
            <a:ext cx="1080000" cy="10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485A5D-C9B3-D4CE-DC20-722138DB29B7}"/>
              </a:ext>
            </a:extLst>
          </p:cNvPr>
          <p:cNvSpPr txBox="1"/>
          <p:nvPr/>
        </p:nvSpPr>
        <p:spPr>
          <a:xfrm>
            <a:off x="2855887" y="4097261"/>
            <a:ext cx="97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Raining?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FEAC3A-D39C-D2FF-29A8-DF6A519CA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789307" y="1485330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C268D-8EDC-BB6C-32B2-D3994D34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89307" y="4292671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317E17-696A-FD16-7237-FBBA61503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63856">
            <a:off x="5477649" y="990223"/>
            <a:ext cx="1449294" cy="270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3AE86A-B13C-1950-AEFF-0C92C9E9C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636144" flipV="1">
            <a:off x="5586224" y="3243588"/>
            <a:ext cx="1449294" cy="270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B5EE0E-30DB-F8DF-D432-7DBF44A9117E}"/>
              </a:ext>
            </a:extLst>
          </p:cNvPr>
          <p:cNvSpPr txBox="1"/>
          <p:nvPr/>
        </p:nvSpPr>
        <p:spPr>
          <a:xfrm>
            <a:off x="8386156" y="2735111"/>
            <a:ext cx="178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Without Umbrella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060683-2194-5D92-EB20-EC94280CF7E0}"/>
              </a:ext>
            </a:extLst>
          </p:cNvPr>
          <p:cNvSpPr txBox="1"/>
          <p:nvPr/>
        </p:nvSpPr>
        <p:spPr>
          <a:xfrm>
            <a:off x="8585353" y="5547980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With Umbrella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C2517-6317-677D-561D-596EC084DC59}"/>
              </a:ext>
            </a:extLst>
          </p:cNvPr>
          <p:cNvSpPr txBox="1"/>
          <p:nvPr/>
        </p:nvSpPr>
        <p:spPr>
          <a:xfrm>
            <a:off x="4245194" y="2660331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44D030-1C17-0939-52CD-49ADC737E344}"/>
              </a:ext>
            </a:extLst>
          </p:cNvPr>
          <p:cNvSpPr txBox="1"/>
          <p:nvPr/>
        </p:nvSpPr>
        <p:spPr>
          <a:xfrm>
            <a:off x="4245194" y="394337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43118" y="389714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Syntax For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Conditional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A046E-9077-4771-2932-AF33A407B08E}"/>
              </a:ext>
            </a:extLst>
          </p:cNvPr>
          <p:cNvSpPr txBox="1"/>
          <p:nvPr/>
        </p:nvSpPr>
        <p:spPr>
          <a:xfrm>
            <a:off x="3403879" y="4802656"/>
            <a:ext cx="5413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Is it raining? If yes, I'll take an umbrella. Otherwise, I won't.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A3B5-6E4B-4C41-5756-D90FCC12A2FD}"/>
              </a:ext>
            </a:extLst>
          </p:cNvPr>
          <p:cNvSpPr txBox="1"/>
          <p:nvPr/>
        </p:nvSpPr>
        <p:spPr>
          <a:xfrm>
            <a:off x="1706540" y="5129378"/>
            <a:ext cx="881341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This code checks if the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isRaining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variable is true. If it is, it advises taking an umbrella. If not, it suggests you don't need one.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EBC31-4D54-9C8E-A973-465C78B6F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09" y="1467336"/>
            <a:ext cx="7772400" cy="27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72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SemiBold</vt:lpstr>
      <vt:lpstr>Office Theme</vt:lpstr>
      <vt:lpstr>Introduction to Conditional Statements</vt:lpstr>
      <vt:lpstr>How We Take Decisions</vt:lpstr>
      <vt:lpstr>Syntax For 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428</cp:revision>
  <dcterms:created xsi:type="dcterms:W3CDTF">2024-02-28T11:24:07Z</dcterms:created>
  <dcterms:modified xsi:type="dcterms:W3CDTF">2024-09-19T10:56:11Z</dcterms:modified>
</cp:coreProperties>
</file>