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332" r:id="rId3"/>
    <p:sldId id="33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3300"/>
    <a:srgbClr val="745A00"/>
    <a:srgbClr val="61456A"/>
    <a:srgbClr val="C55A11"/>
    <a:srgbClr val="AD6513"/>
    <a:srgbClr val="FCC613"/>
    <a:srgbClr val="FFDD6D"/>
    <a:srgbClr val="DD53F8"/>
    <a:srgbClr val="E100FF"/>
    <a:srgbClr val="E85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–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–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5"/>
    <p:restoredTop sz="94653"/>
  </p:normalViewPr>
  <p:slideViewPr>
    <p:cSldViewPr snapToGrid="0" showGuides="1">
      <p:cViewPr varScale="1">
        <p:scale>
          <a:sx n="146" d="100"/>
          <a:sy n="146" d="100"/>
        </p:scale>
        <p:origin x="7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AFF5F-4593-4642-B263-46DC71846A5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D73B4-3B7A-5C47-BA0A-325276D0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0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4B0-5224-B0DF-7293-F40663175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8810A-B6B9-C0BD-1265-DFCF18146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19265-9BFA-1BC2-CDD6-47A3F947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74205-5F65-3747-0E48-5926F2DA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49A60-B65A-047C-1901-9E58799F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4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9BB7-6F7E-5B81-4F71-4BE77773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98EFD-6E2D-073D-2777-B8197B8AD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CEA36-4478-D24E-E2AB-CF9EEA3E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BC77E-E47B-EBFA-D7E2-EB8CAFC4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8DF2F-19EC-AA0F-C42C-20F34B9C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5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B8503-2440-79EE-E716-072BE6DE3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F235D-189D-2752-0AD8-7B97748CA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B4F1-B968-C9DC-36A0-40D3A924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11C7E-F8C8-E7B1-5AE1-6C0FD243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4DB4-9403-A5D1-815E-2C890E8D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0753-60BE-D4E8-DF98-50EB8781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FF022-9CC0-F395-2126-25FD48B7E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A9DC-7053-2EC2-614A-ACE263E4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7403-D3DF-EED7-AC4A-58DC6ACD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F9626-CF06-4327-1460-B41D736A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8E38-3DF8-0E50-B41F-24E2F964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F70C4-F003-C288-3E3B-F320E8EDA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F0F96-1D0B-7BE6-0DA5-722FDD17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A99A-36B8-13EE-009B-F71B62B1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5676F-30E5-E5C7-0601-07574EB2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1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B8B2-55D6-055B-5C09-E65DD8C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256CA-6EF2-B2E8-7D4B-52ECBC958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56E81-36C0-EE8A-9E4E-8470ED18A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A4CF9-8A85-9602-5D37-E5036C3F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8346B-1F76-4AD0-4C90-AD723428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91F1-5E0B-7A68-8722-F1575298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4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FBBD-1722-4224-F9BB-8EBD1C00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4CB22-1AE7-CA9A-D0DC-DC783753C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5AA36-5AC2-7491-7C18-242609E9F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99B3A-36E2-CFCE-6301-878B769EC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6ABAF-F340-A78E-DFD6-A0867F846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998BD-30CD-7920-E753-C252CA2B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7ABC1-3752-46E5-F1AF-00F01D4B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F4455-339C-F08F-C4CD-B3F2A795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A960-22DE-E5A9-7830-63B79FA7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E3637-07FD-41EA-C7DB-1E60FA87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F13C8-AE6B-EC91-149D-C4F99AB0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6A696-6FF2-5CBD-6F28-EC15D570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8334D-D93A-3844-6818-5266D3B3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9EED5-89A1-ACE4-55B7-3E9C29A5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A3269-AD29-F734-147B-CF871F8F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1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F10A-D478-0EAA-0D79-6B896263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1B23-CF69-1895-9367-83A95BCF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00D4B-7EEA-3448-A4D6-3B78AD012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56B4C-B757-9048-D019-358A416E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E17CD-B648-BBC6-40F2-86A87DD4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5F0EB-2058-FC2E-EDCF-37CD7BC3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5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20EC-5AFE-8DF7-F581-AEE45E4A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9887F-796D-C2EF-5316-35FE57640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6A06E-DDBD-D2B6-9290-9E50813A4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558D9-110B-23FB-23FE-284059F2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8022B-6382-BE9C-A25F-0B02B029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23489-F0FC-18E2-45F1-463EFAAB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1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9037D-89B3-121A-2C40-3A64E326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CA659-082C-0B10-3680-E2AAC011B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14A2A-5365-7A34-B293-F60F54484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3B83F-380E-CA22-46AF-AE6DC794F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D42CC-6023-539B-3E1C-4866E62C8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9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DEFE-3BD7-6534-F0FE-3E6113B81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796" y="2189079"/>
            <a:ext cx="9144000" cy="203055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8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Introduction to</a:t>
            </a:r>
            <a:br>
              <a:rPr lang="en-US" sz="38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38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Arrays</a:t>
            </a:r>
          </a:p>
        </p:txBody>
      </p:sp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2050484" y="517788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6810715" y="5903344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675273" y="5875098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0976C4D-1AC5-50E3-8628-B479D40EB899}"/>
              </a:ext>
            </a:extLst>
          </p:cNvPr>
          <p:cNvSpPr txBox="1">
            <a:spLocks/>
          </p:cNvSpPr>
          <p:nvPr/>
        </p:nvSpPr>
        <p:spPr>
          <a:xfrm>
            <a:off x="723796" y="4219629"/>
            <a:ext cx="9144000" cy="3919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700" dirty="0">
                <a:solidFill>
                  <a:srgbClr val="745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Full-Stack Web Development Bootcamp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4C15FE4-8400-BA80-306C-5C9A01C81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081" y="194051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22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7745697" y="6363049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1508723" y="2625323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515815" y="4811545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An Example of an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9DF76-40A7-9CA2-C042-51B9C30CC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8343" y="1966655"/>
            <a:ext cx="2214880" cy="2214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EF5636-9943-612E-3D9F-EA20A817C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314" y="1966655"/>
            <a:ext cx="2214880" cy="22148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AC9C67-4609-472C-D543-D83C1FBC6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451" y="1966655"/>
            <a:ext cx="2214880" cy="22148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6F0C4B-46FE-85F4-F31F-FBF261857770}"/>
              </a:ext>
            </a:extLst>
          </p:cNvPr>
          <p:cNvSpPr txBox="1"/>
          <p:nvPr/>
        </p:nvSpPr>
        <p:spPr>
          <a:xfrm>
            <a:off x="1178581" y="4969080"/>
            <a:ext cx="9988732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Think of an array as a bookshelf with numbered slots, and each slot can hold one book (or value). Just like a bookshelf, the slots are in a specific order, starting from 0. You can place, replace, or remove a book from any slot.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E2F718-F85E-ADD9-3496-85918FCCF02C}"/>
              </a:ext>
            </a:extLst>
          </p:cNvPr>
          <p:cNvSpPr txBox="1"/>
          <p:nvPr/>
        </p:nvSpPr>
        <p:spPr>
          <a:xfrm>
            <a:off x="4124981" y="4178133"/>
            <a:ext cx="374754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Total 15 books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919772-7DC6-DE52-49F8-46BA152D2105}"/>
              </a:ext>
            </a:extLst>
          </p:cNvPr>
          <p:cNvSpPr txBox="1"/>
          <p:nvPr/>
        </p:nvSpPr>
        <p:spPr>
          <a:xfrm>
            <a:off x="3067267" y="1655031"/>
            <a:ext cx="24014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D85054-A8FB-CFED-3E2E-D727260F3EFA}"/>
              </a:ext>
            </a:extLst>
          </p:cNvPr>
          <p:cNvSpPr txBox="1"/>
          <p:nvPr/>
        </p:nvSpPr>
        <p:spPr>
          <a:xfrm>
            <a:off x="8639961" y="1655030"/>
            <a:ext cx="36721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567098-48EF-2C57-5FE5-B035F912FBC1}"/>
              </a:ext>
            </a:extLst>
          </p:cNvPr>
          <p:cNvSpPr txBox="1"/>
          <p:nvPr/>
        </p:nvSpPr>
        <p:spPr>
          <a:xfrm>
            <a:off x="3424319" y="1655031"/>
            <a:ext cx="24014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BDC82D-895C-6535-D601-9B55A58073CB}"/>
              </a:ext>
            </a:extLst>
          </p:cNvPr>
          <p:cNvSpPr txBox="1"/>
          <p:nvPr/>
        </p:nvSpPr>
        <p:spPr>
          <a:xfrm>
            <a:off x="3824913" y="1655031"/>
            <a:ext cx="24014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9C5436-AC19-37DF-DEB8-E53739AACB00}"/>
              </a:ext>
            </a:extLst>
          </p:cNvPr>
          <p:cNvSpPr txBox="1"/>
          <p:nvPr/>
        </p:nvSpPr>
        <p:spPr>
          <a:xfrm>
            <a:off x="4338719" y="1655031"/>
            <a:ext cx="24014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1C327B-01C5-51E8-00D3-7BA77D9B8B56}"/>
              </a:ext>
            </a:extLst>
          </p:cNvPr>
          <p:cNvSpPr txBox="1"/>
          <p:nvPr/>
        </p:nvSpPr>
        <p:spPr>
          <a:xfrm>
            <a:off x="4669644" y="1655031"/>
            <a:ext cx="24014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21962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787549" y="6112147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1199532" y="484306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229610" y="1105695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Syntax For Declaring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 Arrays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15754F-9146-9F35-9E2A-BBD953C65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407" y="1456183"/>
            <a:ext cx="7772400" cy="442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80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4694</TotalTime>
  <Words>79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Poppins</vt:lpstr>
      <vt:lpstr>Office Theme</vt:lpstr>
      <vt:lpstr>Introduction to Arrays</vt:lpstr>
      <vt:lpstr>An Example of an Array</vt:lpstr>
      <vt:lpstr>Syntax For Declaring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NESTJS</dc:title>
  <dc:creator>Microsoft Office User</dc:creator>
  <cp:lastModifiedBy>Manik Bajaj</cp:lastModifiedBy>
  <cp:revision>440</cp:revision>
  <dcterms:created xsi:type="dcterms:W3CDTF">2024-02-28T11:24:07Z</dcterms:created>
  <dcterms:modified xsi:type="dcterms:W3CDTF">2024-09-19T16:34:24Z</dcterms:modified>
</cp:coreProperties>
</file>