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32" r:id="rId3"/>
    <p:sldId id="33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300"/>
    <a:srgbClr val="745A00"/>
    <a:srgbClr val="61456A"/>
    <a:srgbClr val="C55A11"/>
    <a:srgbClr val="AD6513"/>
    <a:srgbClr val="FCC613"/>
    <a:srgbClr val="FFDD6D"/>
    <a:srgbClr val="DD53F8"/>
    <a:srgbClr val="E100FF"/>
    <a:srgbClr val="E85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70"/>
    <p:restoredTop sz="94653"/>
  </p:normalViewPr>
  <p:slideViewPr>
    <p:cSldViewPr snapToGrid="0" showGuides="1">
      <p:cViewPr varScale="1">
        <p:scale>
          <a:sx n="146" d="100"/>
          <a:sy n="146" d="100"/>
        </p:scale>
        <p:origin x="696" y="1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Introduction to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Functions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4C15FE4-8400-BA80-306C-5C9A01C81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7745697" y="636304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1508723" y="2625323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515815" y="4811545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What is a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F0C4B-46FE-85F4-F31F-FBF261857770}"/>
              </a:ext>
            </a:extLst>
          </p:cNvPr>
          <p:cNvSpPr txBox="1"/>
          <p:nvPr/>
        </p:nvSpPr>
        <p:spPr>
          <a:xfrm>
            <a:off x="1178581" y="4947644"/>
            <a:ext cx="998873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45A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A function in JavaScript is a reusable block of code that performs a specific task. It can take input, process it, and return an output. Functions allow you to organize and reuse code efficiently.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2F718-F85E-ADD9-3496-85918FCCF02C}"/>
              </a:ext>
            </a:extLst>
          </p:cNvPr>
          <p:cNvSpPr txBox="1"/>
          <p:nvPr/>
        </p:nvSpPr>
        <p:spPr>
          <a:xfrm>
            <a:off x="4222227" y="3501424"/>
            <a:ext cx="37475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sum(a , b)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88A2D-F8BF-7095-856B-B874E651066B}"/>
              </a:ext>
            </a:extLst>
          </p:cNvPr>
          <p:cNvSpPr txBox="1"/>
          <p:nvPr/>
        </p:nvSpPr>
        <p:spPr>
          <a:xfrm>
            <a:off x="1178581" y="4472691"/>
            <a:ext cx="9988732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</a:rPr>
              <a:t>What is a Function?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A7A680-0886-0DF9-F5E5-EA8628267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000" y="2335039"/>
            <a:ext cx="1080000" cy="10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B331AA-F4AA-B9BE-E587-E2400B111834}"/>
              </a:ext>
            </a:extLst>
          </p:cNvPr>
          <p:cNvSpPr txBox="1"/>
          <p:nvPr/>
        </p:nvSpPr>
        <p:spPr>
          <a:xfrm>
            <a:off x="1454803" y="2713281"/>
            <a:ext cx="151482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a</a:t>
            </a:r>
            <a:r>
              <a:rPr kumimoji="0" lang="en-US" sz="1400" b="1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</a:rPr>
              <a:t>=10, b=20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4BF77-5C34-3674-B13E-F90B65932A36}"/>
              </a:ext>
            </a:extLst>
          </p:cNvPr>
          <p:cNvSpPr txBox="1"/>
          <p:nvPr/>
        </p:nvSpPr>
        <p:spPr>
          <a:xfrm>
            <a:off x="8857088" y="2713281"/>
            <a:ext cx="151482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30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0AE01-13BA-2028-0746-3C4F1CCD78A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969623" y="2907565"/>
            <a:ext cx="235131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9CA378-CA50-2204-637A-9047051D20F5}"/>
              </a:ext>
            </a:extLst>
          </p:cNvPr>
          <p:cNvCxnSpPr>
            <a:cxnSpLocks/>
          </p:cNvCxnSpPr>
          <p:nvPr/>
        </p:nvCxnSpPr>
        <p:spPr>
          <a:xfrm>
            <a:off x="6844937" y="2907565"/>
            <a:ext cx="2351314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6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787549" y="6112147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1199532" y="484306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229610" y="1105695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Syntax for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Using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A4B5A-73C2-0DD3-0DA7-21CAB650D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629" y="1968056"/>
            <a:ext cx="6627352" cy="35183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70811A-8DE0-147C-B5D5-C1449DE69B71}"/>
              </a:ext>
            </a:extLst>
          </p:cNvPr>
          <p:cNvSpPr/>
          <p:nvPr/>
        </p:nvSpPr>
        <p:spPr>
          <a:xfrm>
            <a:off x="2803383" y="2386148"/>
            <a:ext cx="6231048" cy="148045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32FB1-A84D-B2EA-1EDF-1F6F377A95AA}"/>
              </a:ext>
            </a:extLst>
          </p:cNvPr>
          <p:cNvCxnSpPr>
            <a:cxnSpLocks/>
          </p:cNvCxnSpPr>
          <p:nvPr/>
        </p:nvCxnSpPr>
        <p:spPr>
          <a:xfrm flipH="1">
            <a:off x="1989196" y="3129668"/>
            <a:ext cx="81418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FD53EF-BC8E-6472-906B-A011C31823A3}"/>
              </a:ext>
            </a:extLst>
          </p:cNvPr>
          <p:cNvSpPr txBox="1"/>
          <p:nvPr/>
        </p:nvSpPr>
        <p:spPr>
          <a:xfrm>
            <a:off x="557333" y="2953251"/>
            <a:ext cx="143186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declaration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76CBF1-6807-0870-F911-AF389034750F}"/>
              </a:ext>
            </a:extLst>
          </p:cNvPr>
          <p:cNvCxnSpPr>
            <a:cxnSpLocks/>
          </p:cNvCxnSpPr>
          <p:nvPr/>
        </p:nvCxnSpPr>
        <p:spPr>
          <a:xfrm flipV="1">
            <a:off x="5385539" y="1611085"/>
            <a:ext cx="0" cy="134216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391BB4-D696-C65A-E808-564D4F0B013D}"/>
              </a:ext>
            </a:extLst>
          </p:cNvPr>
          <p:cNvCxnSpPr>
            <a:cxnSpLocks/>
          </p:cNvCxnSpPr>
          <p:nvPr/>
        </p:nvCxnSpPr>
        <p:spPr>
          <a:xfrm flipV="1">
            <a:off x="6056099" y="1611085"/>
            <a:ext cx="0" cy="134216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41C7E6-182B-BAF9-EBE1-A9A321E5BD50}"/>
              </a:ext>
            </a:extLst>
          </p:cNvPr>
          <p:cNvSpPr txBox="1"/>
          <p:nvPr/>
        </p:nvSpPr>
        <p:spPr>
          <a:xfrm>
            <a:off x="5019779" y="1220246"/>
            <a:ext cx="13548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parameters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A9914F-F2A2-91D6-74C6-509D0A72118A}"/>
              </a:ext>
            </a:extLst>
          </p:cNvPr>
          <p:cNvCxnSpPr>
            <a:cxnSpLocks/>
          </p:cNvCxnSpPr>
          <p:nvPr/>
        </p:nvCxnSpPr>
        <p:spPr>
          <a:xfrm flipV="1">
            <a:off x="4314385" y="1611085"/>
            <a:ext cx="0" cy="1342166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AA767A-5795-466C-F85A-1DE32BA48B3C}"/>
              </a:ext>
            </a:extLst>
          </p:cNvPr>
          <p:cNvSpPr txBox="1"/>
          <p:nvPr/>
        </p:nvSpPr>
        <p:spPr>
          <a:xfrm>
            <a:off x="3635116" y="1220246"/>
            <a:ext cx="13548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Function name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1103E4-A1BB-F018-6E04-1A42642D7E03}"/>
              </a:ext>
            </a:extLst>
          </p:cNvPr>
          <p:cNvCxnSpPr>
            <a:cxnSpLocks/>
          </p:cNvCxnSpPr>
          <p:nvPr/>
        </p:nvCxnSpPr>
        <p:spPr>
          <a:xfrm>
            <a:off x="5495109" y="3320208"/>
            <a:ext cx="426213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8955F8-E52D-DD75-35C1-44A91BF78E1C}"/>
              </a:ext>
            </a:extLst>
          </p:cNvPr>
          <p:cNvSpPr txBox="1"/>
          <p:nvPr/>
        </p:nvSpPr>
        <p:spPr>
          <a:xfrm>
            <a:off x="9805912" y="3100168"/>
            <a:ext cx="162893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function body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E6821A-42F2-6B2E-F177-9ECE9C26FBB9}"/>
              </a:ext>
            </a:extLst>
          </p:cNvPr>
          <p:cNvCxnSpPr>
            <a:cxnSpLocks/>
          </p:cNvCxnSpPr>
          <p:nvPr/>
        </p:nvCxnSpPr>
        <p:spPr>
          <a:xfrm>
            <a:off x="6482820" y="4452323"/>
            <a:ext cx="327442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5D2C45-AEEE-BE7E-A06E-5E37EAB3611B}"/>
              </a:ext>
            </a:extLst>
          </p:cNvPr>
          <p:cNvSpPr txBox="1"/>
          <p:nvPr/>
        </p:nvSpPr>
        <p:spPr>
          <a:xfrm>
            <a:off x="9805912" y="4249700"/>
            <a:ext cx="184409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Function invocation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4138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82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Office Theme</vt:lpstr>
      <vt:lpstr>Introduction to Functions</vt:lpstr>
      <vt:lpstr>What is a Function</vt:lpstr>
      <vt:lpstr>Syntax for Using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452</cp:revision>
  <dcterms:created xsi:type="dcterms:W3CDTF">2024-02-28T11:24:07Z</dcterms:created>
  <dcterms:modified xsi:type="dcterms:W3CDTF">2024-09-23T05:17:00Z</dcterms:modified>
</cp:coreProperties>
</file>